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3.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4.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5.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97" r:id="rId5"/>
    <p:sldMasterId id="2147483717" r:id="rId6"/>
    <p:sldMasterId id="2147483737" r:id="rId7"/>
    <p:sldMasterId id="2147483761" r:id="rId8"/>
    <p:sldMasterId id="2147483782" r:id="rId9"/>
  </p:sldMasterIdLst>
  <p:notesMasterIdLst>
    <p:notesMasterId r:id="rId23"/>
  </p:notesMasterIdLst>
  <p:handoutMasterIdLst>
    <p:handoutMasterId r:id="rId24"/>
  </p:handoutMasterIdLst>
  <p:sldIdLst>
    <p:sldId id="441" r:id="rId10"/>
    <p:sldId id="404" r:id="rId11"/>
    <p:sldId id="478" r:id="rId12"/>
    <p:sldId id="479" r:id="rId13"/>
    <p:sldId id="480" r:id="rId14"/>
    <p:sldId id="463" r:id="rId15"/>
    <p:sldId id="465" r:id="rId16"/>
    <p:sldId id="419" r:id="rId17"/>
    <p:sldId id="412" r:id="rId18"/>
    <p:sldId id="466" r:id="rId19"/>
    <p:sldId id="421" r:id="rId20"/>
    <p:sldId id="433" r:id="rId21"/>
    <p:sldId id="508" r:id="rId22"/>
  </p:sldIdLst>
  <p:sldSz cx="9144000" cy="6858000" type="screen4x3"/>
  <p:notesSz cx="6794500" cy="9906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3838">
          <p15:clr>
            <a:srgbClr val="A4A3A4"/>
          </p15:clr>
        </p15:guide>
        <p15:guide id="3" orient="horz" pos="1275">
          <p15:clr>
            <a:srgbClr val="A4A3A4"/>
          </p15:clr>
        </p15:guide>
        <p15:guide id="4" orient="horz" pos="4224">
          <p15:clr>
            <a:srgbClr val="A4A3A4"/>
          </p15:clr>
        </p15:guide>
        <p15:guide id="5" orient="horz" pos="459">
          <p15:clr>
            <a:srgbClr val="A4A3A4"/>
          </p15:clr>
        </p15:guide>
        <p15:guide id="6" orient="horz" pos="255">
          <p15:clr>
            <a:srgbClr val="A4A3A4"/>
          </p15:clr>
        </p15:guide>
        <p15:guide id="7" orient="horz" pos="1253">
          <p15:clr>
            <a:srgbClr val="A4A3A4"/>
          </p15:clr>
        </p15:guide>
        <p15:guide id="8" orient="horz" pos="981">
          <p15:clr>
            <a:srgbClr val="A4A3A4"/>
          </p15:clr>
        </p15:guide>
        <p15:guide id="9" orient="horz" pos="1003">
          <p15:clr>
            <a:srgbClr val="A4A3A4"/>
          </p15:clr>
        </p15:guide>
        <p15:guide id="10" pos="2880">
          <p15:clr>
            <a:srgbClr val="A4A3A4"/>
          </p15:clr>
        </p15:guide>
        <p15:guide id="11" pos="1111">
          <p15:clr>
            <a:srgbClr val="A4A3A4"/>
          </p15:clr>
        </p15:guide>
        <p15:guide id="12" pos="5193">
          <p15:clr>
            <a:srgbClr val="A4A3A4"/>
          </p15:clr>
        </p15:guide>
        <p15:guide id="13" pos="839">
          <p15:clr>
            <a:srgbClr val="A4A3A4"/>
          </p15:clr>
        </p15:guide>
        <p15:guide id="14" pos="5556">
          <p15:clr>
            <a:srgbClr val="A4A3A4"/>
          </p15:clr>
        </p15:guide>
        <p15:guide id="15" pos="1565">
          <p15:clr>
            <a:srgbClr val="A4A3A4"/>
          </p15:clr>
        </p15:guide>
        <p15:guide id="16" pos="1882">
          <p15:clr>
            <a:srgbClr val="A4A3A4"/>
          </p15:clr>
        </p15:guide>
        <p15:guide id="17" pos="998">
          <p15:clr>
            <a:srgbClr val="A4A3A4"/>
          </p15:clr>
        </p15:guide>
        <p15:guide id="18" pos="1406">
          <p15:clr>
            <a:srgbClr val="A4A3A4"/>
          </p15:clr>
        </p15:guide>
        <p15:guide id="19" pos="725">
          <p15:clr>
            <a:srgbClr val="A4A3A4"/>
          </p15:clr>
        </p15:guide>
        <p15:guide id="20" pos="748">
          <p15:clr>
            <a:srgbClr val="A4A3A4"/>
          </p15:clr>
        </p15:guide>
        <p15:guide id="21" pos="5284">
          <p15:clr>
            <a:srgbClr val="A4A3A4"/>
          </p15:clr>
        </p15:guide>
        <p15:guide id="22" pos="1202">
          <p15:clr>
            <a:srgbClr val="A4A3A4"/>
          </p15:clr>
        </p15:guide>
        <p15:guide id="23" pos="86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3321"/>
    <a:srgbClr val="F4F8C0"/>
    <a:srgbClr val="FF00FF"/>
    <a:srgbClr val="DF3321"/>
    <a:srgbClr val="F5C1EA"/>
    <a:srgbClr val="FBC1EA"/>
    <a:srgbClr val="F8BD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9" autoAdjust="0"/>
    <p:restoredTop sz="83026" autoAdjust="0"/>
  </p:normalViewPr>
  <p:slideViewPr>
    <p:cSldViewPr snapToGrid="0">
      <p:cViewPr varScale="1">
        <p:scale>
          <a:sx n="63" d="100"/>
          <a:sy n="63" d="100"/>
        </p:scale>
        <p:origin x="1180" y="64"/>
      </p:cViewPr>
      <p:guideLst>
        <p:guide orient="horz" pos="2160"/>
        <p:guide orient="horz" pos="3838"/>
        <p:guide orient="horz" pos="1275"/>
        <p:guide orient="horz" pos="4224"/>
        <p:guide orient="horz" pos="459"/>
        <p:guide orient="horz" pos="255"/>
        <p:guide orient="horz" pos="1253"/>
        <p:guide orient="horz" pos="981"/>
        <p:guide orient="horz" pos="1003"/>
        <p:guide pos="2880"/>
        <p:guide pos="1111"/>
        <p:guide pos="5193"/>
        <p:guide pos="839"/>
        <p:guide pos="5556"/>
        <p:guide pos="1565"/>
        <p:guide pos="1882"/>
        <p:guide pos="998"/>
        <p:guide pos="1406"/>
        <p:guide pos="725"/>
        <p:guide pos="748"/>
        <p:guide pos="5284"/>
        <p:guide pos="1202"/>
        <p:guide pos="86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2.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D0CC926B-68BB-44B1-AEEE-5B3E3839FFBA}"/>
              </a:ext>
            </a:extLst>
          </p:cNvPr>
          <p:cNvSpPr>
            <a:spLocks noGrp="1"/>
          </p:cNvSpPr>
          <p:nvPr>
            <p:ph type="hdr" sz="quarter"/>
          </p:nvPr>
        </p:nvSpPr>
        <p:spPr>
          <a:xfrm>
            <a:off x="0" y="0"/>
            <a:ext cx="2944813" cy="4968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EFFBDE3E-2D30-4911-9201-A53DF22EA66C}"/>
              </a:ext>
            </a:extLst>
          </p:cNvPr>
          <p:cNvSpPr>
            <a:spLocks noGrp="1"/>
          </p:cNvSpPr>
          <p:nvPr>
            <p:ph type="dt" sz="quarter" idx="1"/>
          </p:nvPr>
        </p:nvSpPr>
        <p:spPr>
          <a:xfrm>
            <a:off x="3848100" y="0"/>
            <a:ext cx="2944813" cy="496888"/>
          </a:xfrm>
          <a:prstGeom prst="rect">
            <a:avLst/>
          </a:prstGeom>
        </p:spPr>
        <p:txBody>
          <a:bodyPr vert="horz" lIns="91440" tIns="45720" rIns="91440" bIns="45720" rtlCol="0"/>
          <a:lstStyle>
            <a:lvl1pPr algn="r">
              <a:defRPr sz="1200"/>
            </a:lvl1pPr>
          </a:lstStyle>
          <a:p>
            <a:fld id="{FE6CE588-C8B5-463A-BB31-8F0659D5CF0F}" type="datetimeFigureOut">
              <a:rPr lang="fr-FR" smtClean="0"/>
              <a:t>09/04/2021</a:t>
            </a:fld>
            <a:endParaRPr lang="fr-FR"/>
          </a:p>
        </p:txBody>
      </p:sp>
      <p:sp>
        <p:nvSpPr>
          <p:cNvPr id="4" name="Espace réservé du pied de page 3">
            <a:extLst>
              <a:ext uri="{FF2B5EF4-FFF2-40B4-BE49-F238E27FC236}">
                <a16:creationId xmlns:a16="http://schemas.microsoft.com/office/drawing/2014/main" id="{0223AF0F-3B61-4EC2-BABF-96B0105E4959}"/>
              </a:ext>
            </a:extLst>
          </p:cNvPr>
          <p:cNvSpPr>
            <a:spLocks noGrp="1"/>
          </p:cNvSpPr>
          <p:nvPr>
            <p:ph type="ftr" sz="quarter" idx="2"/>
          </p:nvPr>
        </p:nvSpPr>
        <p:spPr>
          <a:xfrm>
            <a:off x="0" y="9409113"/>
            <a:ext cx="2944813" cy="4968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DA3298ED-D50E-493D-80FE-B398D52A5461}"/>
              </a:ext>
            </a:extLst>
          </p:cNvPr>
          <p:cNvSpPr>
            <a:spLocks noGrp="1"/>
          </p:cNvSpPr>
          <p:nvPr>
            <p:ph type="sldNum" sz="quarter" idx="3"/>
          </p:nvPr>
        </p:nvSpPr>
        <p:spPr>
          <a:xfrm>
            <a:off x="3848100" y="9409113"/>
            <a:ext cx="2944813" cy="496887"/>
          </a:xfrm>
          <a:prstGeom prst="rect">
            <a:avLst/>
          </a:prstGeom>
        </p:spPr>
        <p:txBody>
          <a:bodyPr vert="horz" lIns="91440" tIns="45720" rIns="91440" bIns="45720" rtlCol="0" anchor="b"/>
          <a:lstStyle>
            <a:lvl1pPr algn="r">
              <a:defRPr sz="1200"/>
            </a:lvl1pPr>
          </a:lstStyle>
          <a:p>
            <a:fld id="{A2AB9E46-B2F9-458C-AE36-BDCA2B85A236}" type="slidenum">
              <a:rPr lang="fr-FR" smtClean="0"/>
              <a:t>‹N°›</a:t>
            </a:fld>
            <a:endParaRPr lang="fr-FR"/>
          </a:p>
        </p:txBody>
      </p:sp>
    </p:spTree>
    <p:extLst>
      <p:ext uri="{BB962C8B-B14F-4D97-AF65-F5344CB8AC3E}">
        <p14:creationId xmlns:p14="http://schemas.microsoft.com/office/powerpoint/2010/main" val="12789326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4" y="1"/>
            <a:ext cx="2944283" cy="495300"/>
          </a:xfrm>
          <a:prstGeom prst="rect">
            <a:avLst/>
          </a:prstGeom>
        </p:spPr>
        <p:txBody>
          <a:bodyPr vert="horz" lIns="91588" tIns="45795" rIns="91588" bIns="45795" rtlCol="0"/>
          <a:lstStyle>
            <a:lvl1pPr algn="l">
              <a:defRPr sz="1200"/>
            </a:lvl1pPr>
          </a:lstStyle>
          <a:p>
            <a:endParaRPr lang="fr-FR"/>
          </a:p>
        </p:txBody>
      </p:sp>
      <p:sp>
        <p:nvSpPr>
          <p:cNvPr id="3" name="Espace réservé de la date 2"/>
          <p:cNvSpPr>
            <a:spLocks noGrp="1"/>
          </p:cNvSpPr>
          <p:nvPr>
            <p:ph type="dt" idx="1"/>
          </p:nvPr>
        </p:nvSpPr>
        <p:spPr>
          <a:xfrm>
            <a:off x="3848648" y="1"/>
            <a:ext cx="2944283" cy="495300"/>
          </a:xfrm>
          <a:prstGeom prst="rect">
            <a:avLst/>
          </a:prstGeom>
        </p:spPr>
        <p:txBody>
          <a:bodyPr vert="horz" lIns="91588" tIns="45795" rIns="91588" bIns="45795" rtlCol="0"/>
          <a:lstStyle>
            <a:lvl1pPr algn="r">
              <a:defRPr sz="1200"/>
            </a:lvl1pPr>
          </a:lstStyle>
          <a:p>
            <a:fld id="{363897C6-4B67-4483-BB5D-A568E0B22CD7}" type="datetimeFigureOut">
              <a:rPr lang="fr-FR" smtClean="0"/>
              <a:pPr/>
              <a:t>09/04/2021</a:t>
            </a:fld>
            <a:endParaRPr lang="fr-FR"/>
          </a:p>
        </p:txBody>
      </p:sp>
      <p:sp>
        <p:nvSpPr>
          <p:cNvPr id="4" name="Espace réservé de l'image des diapositives 3"/>
          <p:cNvSpPr>
            <a:spLocks noGrp="1" noRot="1" noChangeAspect="1"/>
          </p:cNvSpPr>
          <p:nvPr>
            <p:ph type="sldImg" idx="2"/>
          </p:nvPr>
        </p:nvSpPr>
        <p:spPr>
          <a:xfrm>
            <a:off x="919163" y="742950"/>
            <a:ext cx="4956175" cy="3716338"/>
          </a:xfrm>
          <a:prstGeom prst="rect">
            <a:avLst/>
          </a:prstGeom>
          <a:noFill/>
          <a:ln w="12700">
            <a:solidFill>
              <a:prstClr val="black"/>
            </a:solidFill>
          </a:ln>
        </p:spPr>
        <p:txBody>
          <a:bodyPr vert="horz" lIns="91588" tIns="45795" rIns="91588" bIns="45795" rtlCol="0" anchor="ctr"/>
          <a:lstStyle/>
          <a:p>
            <a:endParaRPr lang="fr-FR"/>
          </a:p>
        </p:txBody>
      </p:sp>
      <p:sp>
        <p:nvSpPr>
          <p:cNvPr id="5" name="Espace réservé des commentaires 4"/>
          <p:cNvSpPr>
            <a:spLocks noGrp="1"/>
          </p:cNvSpPr>
          <p:nvPr>
            <p:ph type="body" sz="quarter" idx="3"/>
          </p:nvPr>
        </p:nvSpPr>
        <p:spPr>
          <a:xfrm>
            <a:off x="679450" y="4705352"/>
            <a:ext cx="5435600" cy="4457699"/>
          </a:xfrm>
          <a:prstGeom prst="rect">
            <a:avLst/>
          </a:prstGeom>
        </p:spPr>
        <p:txBody>
          <a:bodyPr vert="horz" lIns="91588" tIns="45795" rIns="91588" bIns="45795"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4" y="9408980"/>
            <a:ext cx="2944283" cy="495300"/>
          </a:xfrm>
          <a:prstGeom prst="rect">
            <a:avLst/>
          </a:prstGeom>
        </p:spPr>
        <p:txBody>
          <a:bodyPr vert="horz" lIns="91588" tIns="45795" rIns="91588" bIns="45795"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48648" y="9408980"/>
            <a:ext cx="2944283" cy="495300"/>
          </a:xfrm>
          <a:prstGeom prst="rect">
            <a:avLst/>
          </a:prstGeom>
        </p:spPr>
        <p:txBody>
          <a:bodyPr vert="horz" lIns="91588" tIns="45795" rIns="91588" bIns="45795" rtlCol="0" anchor="b"/>
          <a:lstStyle>
            <a:lvl1pPr algn="r">
              <a:defRPr sz="1200"/>
            </a:lvl1pPr>
          </a:lstStyle>
          <a:p>
            <a:fld id="{32F90F1F-6F98-4732-A931-7D156E1E7483}" type="slidenum">
              <a:rPr lang="fr-FR" smtClean="0"/>
              <a:pPr/>
              <a:t>‹N°›</a:t>
            </a:fld>
            <a:endParaRPr lang="fr-F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grdf.fr/donnees-territoire"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2F90F1F-6F98-4732-A931-7D156E1E7483}" type="slidenum">
              <a:rPr lang="fr-FR" smtClean="0"/>
              <a:pPr/>
              <a:t>1</a:t>
            </a:fld>
            <a:endParaRPr lang="fr-FR"/>
          </a:p>
        </p:txBody>
      </p:sp>
    </p:spTree>
    <p:extLst>
      <p:ext uri="{BB962C8B-B14F-4D97-AF65-F5344CB8AC3E}">
        <p14:creationId xmlns:p14="http://schemas.microsoft.com/office/powerpoint/2010/main" val="9197589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u="sng" dirty="0"/>
              <a:t>Phase pilote </a:t>
            </a:r>
          </a:p>
          <a:p>
            <a:pPr marL="165167" indent="-165167">
              <a:buFont typeface="Arial" panose="020B0604020202020204" pitchFamily="34" charset="0"/>
              <a:buChar char="•"/>
            </a:pPr>
            <a:r>
              <a:rPr lang="fr-FR" b="1" dirty="0"/>
              <a:t>Un déploiement « pilote » </a:t>
            </a:r>
            <a:r>
              <a:rPr lang="fr-FR" dirty="0"/>
              <a:t>a été mené entre janvier 2016 et avril 2017 dans 24 communes pionnières : 18 communes du Pays de Saint-Brieuc (Bretagne), Le Havre (Normandie), Nanterre, Puteaux et Rueil-Malmaison (Ile-de-France), Caluire-et-Cuire, et Lyon 4</a:t>
            </a:r>
            <a:r>
              <a:rPr lang="fr-FR" baseline="30000" dirty="0"/>
              <a:t>e</a:t>
            </a:r>
            <a:r>
              <a:rPr lang="fr-FR" dirty="0"/>
              <a:t> et 9</a:t>
            </a:r>
            <a:r>
              <a:rPr lang="fr-FR" baseline="30000" dirty="0"/>
              <a:t>e</a:t>
            </a:r>
            <a:r>
              <a:rPr lang="fr-FR" dirty="0"/>
              <a:t> (Auvergne-Rhône-Alpes). Plus de 160 000 compteurs </a:t>
            </a:r>
            <a:r>
              <a:rPr lang="fr-FR" dirty="0" err="1"/>
              <a:t>Gazpar</a:t>
            </a:r>
            <a:r>
              <a:rPr lang="fr-FR" dirty="0"/>
              <a:t> ont été posés à cette occasion.</a:t>
            </a:r>
          </a:p>
          <a:p>
            <a:pPr marL="165167" indent="-165167">
              <a:buFont typeface="Arial" panose="020B0604020202020204" pitchFamily="34" charset="0"/>
              <a:buChar char="•"/>
            </a:pPr>
            <a:r>
              <a:rPr lang="fr-FR" dirty="0"/>
              <a:t>Ce pilote de déploiement a eu pour objectif de vérifier le bon fonctionnement de la solution technique de la chaîne de relevé automatique (« télé relevé »), la qualité du matériel et de la publication des données auprès de quelques milliers de clients. Une grande attention a été apportée à la communication auprès des clients, en associant les parties prenantes locales (collectivités locales, organismes HLM, associations de consommateurs, fournisseurs d’énergie, agences locales de l’énergie…).</a:t>
            </a:r>
          </a:p>
          <a:p>
            <a:r>
              <a:rPr lang="fr-FR" b="1"/>
              <a:t>Ces </a:t>
            </a:r>
            <a:r>
              <a:rPr lang="fr-FR" b="1" dirty="0"/>
              <a:t>premières installations ont donné satisfaction</a:t>
            </a:r>
            <a:r>
              <a:rPr lang="fr-FR" dirty="0"/>
              <a:t> en termes de fonctionnement des matériels et d’acceptation par les consommateurs. Elles ont permis de conforter le choix de GRDF de démarrer le déploiement généralisé des compteurs </a:t>
            </a:r>
            <a:r>
              <a:rPr lang="fr-FR" dirty="0" err="1"/>
              <a:t>Gazpar</a:t>
            </a:r>
            <a:r>
              <a:rPr lang="fr-FR" dirty="0"/>
              <a:t> en mai 2017.</a:t>
            </a:r>
          </a:p>
          <a:p>
            <a:pPr lvl="0"/>
            <a:r>
              <a:rPr lang="fr-FR" u="sng" dirty="0"/>
              <a:t>Déploiement généralisé  </a:t>
            </a:r>
          </a:p>
          <a:p>
            <a:pPr marL="165167" indent="-165167">
              <a:buFont typeface="Arial" panose="020B0604020202020204" pitchFamily="34" charset="0"/>
              <a:buChar char="•"/>
            </a:pPr>
            <a:r>
              <a:rPr lang="fr-FR" b="1" dirty="0"/>
              <a:t>Le déploiement généralisé est prévu entre mai 2017 et jusqu’en 2022</a:t>
            </a:r>
            <a:r>
              <a:rPr lang="fr-FR" dirty="0"/>
              <a:t>, en parallèle dans l’ensemble des régions françaises. La montée en charge sera progressive. L’objectif assigné par la CRE est de déployer les compteurs communicants gaz auprès de près de 95 % des clients alimentés en gaz naturel par GRDF d’ici 2022. </a:t>
            </a:r>
          </a:p>
          <a:p>
            <a:endParaRPr lang="fr-FR" dirty="0"/>
          </a:p>
        </p:txBody>
      </p:sp>
      <p:sp>
        <p:nvSpPr>
          <p:cNvPr id="4" name="Espace réservé du numéro de diapositive 3"/>
          <p:cNvSpPr>
            <a:spLocks noGrp="1"/>
          </p:cNvSpPr>
          <p:nvPr>
            <p:ph type="sldNum" sz="quarter" idx="10"/>
          </p:nvPr>
        </p:nvSpPr>
        <p:spPr/>
        <p:txBody>
          <a:bodyPr/>
          <a:lstStyle/>
          <a:p>
            <a:pPr defTabSz="880893">
              <a:defRPr/>
            </a:pPr>
            <a:fld id="{32F90F1F-6F98-4732-A931-7D156E1E7483}" type="slidenum">
              <a:rPr lang="fr-FR">
                <a:solidFill>
                  <a:prstClr val="black"/>
                </a:solidFill>
                <a:latin typeface="Calibri"/>
              </a:rPr>
              <a:pPr defTabSz="880893">
                <a:defRPr/>
              </a:pPr>
              <a:t>10</a:t>
            </a:fld>
            <a:endParaRPr lang="fr-FR">
              <a:solidFill>
                <a:prstClr val="black"/>
              </a:solidFill>
              <a:latin typeface="Calibri"/>
            </a:endParaRPr>
          </a:p>
        </p:txBody>
      </p:sp>
    </p:spTree>
    <p:extLst>
      <p:ext uri="{BB962C8B-B14F-4D97-AF65-F5344CB8AC3E}">
        <p14:creationId xmlns:p14="http://schemas.microsoft.com/office/powerpoint/2010/main" val="21660831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9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a:solidFill>
                  <a:schemeClr val="tx1"/>
                </a:solidFill>
                <a:effectLst/>
                <a:latin typeface="+mn-lt"/>
                <a:ea typeface="+mn-ea"/>
                <a:cs typeface="+mn-cs"/>
              </a:rPr>
              <a:t>Le déploiement généralisé est prévu entre mai 2017 et fin 2022, en parallèle dans l’ensemble des régions françaises. La montée en charge sera progressive. </a:t>
            </a:r>
            <a:endParaRPr lang="fr-FR" sz="1200" b="1" kern="1200">
              <a:solidFill>
                <a:schemeClr val="tx1"/>
              </a:solidFill>
              <a:effectLst/>
              <a:latin typeface="+mn-lt"/>
              <a:ea typeface="+mn-ea"/>
              <a:cs typeface="+mn-cs"/>
            </a:endParaRPr>
          </a:p>
          <a:p>
            <a:endParaRPr lang="fr-FR" sz="1200" b="1" kern="1200">
              <a:solidFill>
                <a:schemeClr val="tx1"/>
              </a:solidFill>
              <a:effectLst/>
              <a:latin typeface="+mn-lt"/>
              <a:ea typeface="+mn-ea"/>
              <a:cs typeface="+mn-cs"/>
            </a:endParaRPr>
          </a:p>
          <a:p>
            <a:r>
              <a:rPr lang="fr-FR" sz="1200" b="0" kern="1200">
                <a:solidFill>
                  <a:schemeClr val="tx1"/>
                </a:solidFill>
                <a:effectLst/>
                <a:latin typeface="+mn-lt"/>
                <a:ea typeface="+mn-ea"/>
                <a:cs typeface="+mn-cs"/>
              </a:rPr>
              <a:t>Objectifs </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1" kern="1200">
                <a:solidFill>
                  <a:schemeClr val="tx1"/>
                </a:solidFill>
                <a:effectLst/>
                <a:latin typeface="+mn-lt"/>
                <a:ea typeface="+mn-ea"/>
                <a:cs typeface="+mn-cs"/>
              </a:rPr>
              <a:t>Cela concerne 11 millions de clients</a:t>
            </a:r>
            <a:r>
              <a:rPr lang="fr-FR" sz="1200" kern="1200">
                <a:solidFill>
                  <a:schemeClr val="tx1"/>
                </a:solidFill>
                <a:effectLst/>
                <a:latin typeface="+mn-lt"/>
                <a:ea typeface="+mn-ea"/>
                <a:cs typeface="+mn-cs"/>
              </a:rPr>
              <a:t> : les clients particuliers pour les usages chauffage, eau chaude et cuisson (calibres de compteur G4 et G6) ainsi que les professionnels, chaufferies et collectifs (environ 200 000 compteurs de calibres G10 et plus) consommant moins de 300 000 kWh/an. Tous les compteurs mécaniques actuellement relevés semestriellement sont concernés. </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1" kern="1200">
                <a:solidFill>
                  <a:schemeClr val="tx1"/>
                </a:solidFill>
                <a:effectLst/>
                <a:latin typeface="+mn-lt"/>
                <a:ea typeface="+mn-ea"/>
                <a:cs typeface="+mn-cs"/>
              </a:rPr>
              <a:t>L’objectif assigné par la CRE </a:t>
            </a:r>
            <a:r>
              <a:rPr lang="fr-FR" sz="1200" kern="1200">
                <a:solidFill>
                  <a:schemeClr val="tx1"/>
                </a:solidFill>
                <a:effectLst/>
                <a:latin typeface="+mn-lt"/>
                <a:ea typeface="+mn-ea"/>
                <a:cs typeface="+mn-cs"/>
              </a:rPr>
              <a:t>est de déployer les compteurs communicants gaz auprès de près de 95 % des clients alimentés en gaz naturel par GRDF d’ici 2022.</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200" kern="1200">
                <a:solidFill>
                  <a:schemeClr val="tx1"/>
                </a:solidFill>
                <a:effectLst/>
                <a:latin typeface="+mn-lt"/>
                <a:ea typeface="+mn-ea"/>
                <a:cs typeface="+mn-cs"/>
              </a:rPr>
              <a:t>Organisation et pilotage</a:t>
            </a:r>
            <a:r>
              <a:rPr lang="fr-FR" sz="1200" kern="1200" baseline="0">
                <a:solidFill>
                  <a:schemeClr val="tx1"/>
                </a:solidFill>
                <a:effectLst/>
                <a:latin typeface="+mn-lt"/>
                <a:ea typeface="+mn-ea"/>
                <a:cs typeface="+mn-cs"/>
              </a:rPr>
              <a:t> </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1" kern="1200" baseline="0">
                <a:solidFill>
                  <a:schemeClr val="tx1"/>
                </a:solidFill>
                <a:effectLst/>
                <a:latin typeface="+mn-lt"/>
                <a:ea typeface="+mn-ea"/>
                <a:cs typeface="+mn-cs"/>
              </a:rPr>
              <a:t>Plusieurs déploiements locaux </a:t>
            </a:r>
            <a:r>
              <a:rPr lang="fr-FR" sz="1200" kern="1200" baseline="0">
                <a:solidFill>
                  <a:schemeClr val="tx1"/>
                </a:solidFill>
                <a:effectLst/>
                <a:latin typeface="+mn-lt"/>
                <a:ea typeface="+mn-ea"/>
                <a:cs typeface="+mn-cs"/>
              </a:rPr>
              <a:t>en parallèle dans chacune des 8 régions GRDF</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1" kern="1200" baseline="0">
                <a:solidFill>
                  <a:schemeClr val="tx1"/>
                </a:solidFill>
                <a:effectLst/>
                <a:latin typeface="+mn-lt"/>
                <a:ea typeface="+mn-ea"/>
                <a:cs typeface="+mn-cs"/>
              </a:rPr>
              <a:t>Une propagation progressive </a:t>
            </a:r>
            <a:r>
              <a:rPr lang="fr-FR" sz="1200" kern="1200" baseline="0">
                <a:solidFill>
                  <a:schemeClr val="tx1"/>
                </a:solidFill>
                <a:effectLst/>
                <a:latin typeface="+mn-lt"/>
                <a:ea typeface="+mn-ea"/>
                <a:cs typeface="+mn-cs"/>
              </a:rPr>
              <a:t>autour des premières communes déployées</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1" kern="1200" baseline="0">
                <a:solidFill>
                  <a:schemeClr val="tx1"/>
                </a:solidFill>
                <a:effectLst/>
                <a:latin typeface="+mn-lt"/>
                <a:ea typeface="+mn-ea"/>
                <a:cs typeface="+mn-cs"/>
              </a:rPr>
              <a:t>Un déploiement « programmé » </a:t>
            </a:r>
            <a:r>
              <a:rPr lang="fr-FR" sz="1200" kern="1200" baseline="0">
                <a:solidFill>
                  <a:schemeClr val="tx1"/>
                </a:solidFill>
                <a:effectLst/>
                <a:latin typeface="+mn-lt"/>
                <a:ea typeface="+mn-ea"/>
                <a:cs typeface="+mn-cs"/>
              </a:rPr>
              <a:t>assuré par des entreprises de pose, et un déploiement « par opportunité » réalisé par GRDF</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1" kern="1200" baseline="0">
                <a:solidFill>
                  <a:schemeClr val="tx1"/>
                </a:solidFill>
                <a:effectLst/>
                <a:latin typeface="+mn-lt"/>
                <a:ea typeface="+mn-ea"/>
                <a:cs typeface="+mn-cs"/>
              </a:rPr>
              <a:t>Un pilotage à l’échelle des régions </a:t>
            </a:r>
            <a:r>
              <a:rPr lang="fr-FR" sz="1200" kern="1200" baseline="0">
                <a:solidFill>
                  <a:schemeClr val="tx1"/>
                </a:solidFill>
                <a:effectLst/>
                <a:latin typeface="+mn-lt"/>
                <a:ea typeface="+mn-ea"/>
                <a:cs typeface="+mn-cs"/>
              </a:rPr>
              <a:t>GRDF</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sz="1200" kern="1200" baseline="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200" kern="1200" baseline="0">
                <a:solidFill>
                  <a:schemeClr val="tx1"/>
                </a:solidFill>
                <a:effectLst/>
                <a:latin typeface="+mn-lt"/>
                <a:ea typeface="+mn-ea"/>
                <a:cs typeface="+mn-cs"/>
              </a:rPr>
              <a:t>Enjeux </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kern="1200">
                <a:solidFill>
                  <a:schemeClr val="tx1"/>
                </a:solidFill>
                <a:effectLst/>
                <a:latin typeface="+mn-lt"/>
                <a:ea typeface="+mn-ea"/>
                <a:cs typeface="+mn-cs"/>
              </a:rPr>
              <a:t>Apporter au plus grand nombre les </a:t>
            </a:r>
            <a:r>
              <a:rPr lang="fr-FR" sz="1200" b="1" kern="1200">
                <a:solidFill>
                  <a:schemeClr val="tx1"/>
                </a:solidFill>
                <a:effectLst/>
                <a:latin typeface="+mn-lt"/>
                <a:ea typeface="+mn-ea"/>
                <a:cs typeface="+mn-cs"/>
              </a:rPr>
              <a:t>bénéfices du comptage évolué</a:t>
            </a:r>
            <a:r>
              <a:rPr lang="fr-FR" sz="1200" kern="1200">
                <a:solidFill>
                  <a:schemeClr val="tx1"/>
                </a:solidFill>
                <a:effectLst/>
                <a:latin typeface="+mn-lt"/>
                <a:ea typeface="+mn-ea"/>
                <a:cs typeface="+mn-cs"/>
              </a:rPr>
              <a:t>, au service de la maitrise de l'énergie </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1" kern="1200">
                <a:solidFill>
                  <a:schemeClr val="tx1"/>
                </a:solidFill>
                <a:effectLst/>
                <a:latin typeface="+mn-lt"/>
                <a:ea typeface="+mn-ea"/>
                <a:cs typeface="+mn-cs"/>
              </a:rPr>
              <a:t>Respecter les délais et les coûts </a:t>
            </a:r>
            <a:r>
              <a:rPr lang="fr-FR" sz="1200" kern="1200">
                <a:solidFill>
                  <a:schemeClr val="tx1"/>
                </a:solidFill>
                <a:effectLst/>
                <a:latin typeface="+mn-lt"/>
                <a:ea typeface="+mn-ea"/>
                <a:cs typeface="+mn-cs"/>
              </a:rPr>
              <a:t>du déploiement</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kern="1200">
                <a:solidFill>
                  <a:schemeClr val="tx1"/>
                </a:solidFill>
                <a:effectLst/>
                <a:latin typeface="+mn-lt"/>
                <a:ea typeface="+mn-ea"/>
                <a:cs typeface="+mn-cs"/>
              </a:rPr>
              <a:t>Prendre en compte une </a:t>
            </a:r>
            <a:r>
              <a:rPr lang="fr-FR" sz="1200" b="1" kern="1200">
                <a:solidFill>
                  <a:schemeClr val="tx1"/>
                </a:solidFill>
                <a:effectLst/>
                <a:latin typeface="+mn-lt"/>
                <a:ea typeface="+mn-ea"/>
                <a:cs typeface="+mn-cs"/>
              </a:rPr>
              <a:t>dimension sociale</a:t>
            </a:r>
            <a:r>
              <a:rPr lang="fr-FR" sz="1200" kern="1200">
                <a:solidFill>
                  <a:schemeClr val="tx1"/>
                </a:solidFill>
                <a:effectLst/>
                <a:latin typeface="+mn-lt"/>
                <a:ea typeface="+mn-ea"/>
                <a:cs typeface="+mn-cs"/>
              </a:rPr>
              <a:t> dans le projet</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1" kern="1200">
                <a:solidFill>
                  <a:schemeClr val="tx1"/>
                </a:solidFill>
                <a:effectLst/>
                <a:latin typeface="+mn-lt"/>
                <a:ea typeface="+mn-ea"/>
                <a:cs typeface="+mn-cs"/>
              </a:rPr>
              <a:t>Satisfaire le client </a:t>
            </a:r>
            <a:r>
              <a:rPr lang="fr-FR" sz="1200" kern="1200">
                <a:solidFill>
                  <a:schemeClr val="tx1"/>
                </a:solidFill>
                <a:effectLst/>
                <a:latin typeface="+mn-lt"/>
                <a:ea typeface="+mn-ea"/>
                <a:cs typeface="+mn-cs"/>
              </a:rPr>
              <a:t>par une prestation de qualité</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kern="1200">
                <a:solidFill>
                  <a:schemeClr val="tx1"/>
                </a:solidFill>
                <a:effectLst/>
                <a:latin typeface="+mn-lt"/>
                <a:ea typeface="+mn-ea"/>
                <a:cs typeface="+mn-cs"/>
              </a:rPr>
              <a:t>Garantir la </a:t>
            </a:r>
            <a:r>
              <a:rPr lang="fr-FR" sz="1200" b="1" kern="1200">
                <a:solidFill>
                  <a:schemeClr val="tx1"/>
                </a:solidFill>
                <a:effectLst/>
                <a:latin typeface="+mn-lt"/>
                <a:ea typeface="+mn-ea"/>
                <a:cs typeface="+mn-cs"/>
              </a:rPr>
              <a:t>sécurité des personnes et des biens</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FR" sz="1200" kern="1200">
              <a:solidFill>
                <a:schemeClr val="tx1"/>
              </a:solidFill>
              <a:effectLst/>
              <a:latin typeface="+mn-lt"/>
              <a:ea typeface="+mn-ea"/>
              <a:cs typeface="+mn-cs"/>
            </a:endParaRP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FR" sz="1200" kern="1200">
              <a:solidFill>
                <a:schemeClr val="tx1"/>
              </a:solidFill>
              <a:effectLst/>
              <a:latin typeface="+mn-lt"/>
              <a:ea typeface="+mn-ea"/>
              <a:cs typeface="+mn-cs"/>
            </a:endParaRPr>
          </a:p>
          <a:p>
            <a:pPr marL="1085850" lvl="2" indent="-171450">
              <a:buFont typeface="Arial" panose="020B0604020202020204" pitchFamily="34" charset="0"/>
              <a:buChar char="•"/>
            </a:pPr>
            <a:endParaRPr lang="fr-FR" sz="1200" kern="1200">
              <a:solidFill>
                <a:schemeClr val="tx1"/>
              </a:solidFill>
              <a:effectLst/>
              <a:latin typeface="+mn-lt"/>
              <a:ea typeface="+mn-ea"/>
              <a:cs typeface="+mn-cs"/>
            </a:endParaRPr>
          </a:p>
          <a:p>
            <a:endParaRPr lang="fr-FR"/>
          </a:p>
        </p:txBody>
      </p:sp>
      <p:sp>
        <p:nvSpPr>
          <p:cNvPr id="4" name="Espace réservé du numéro de diapositive 3"/>
          <p:cNvSpPr>
            <a:spLocks noGrp="1"/>
          </p:cNvSpPr>
          <p:nvPr>
            <p:ph type="sldNum" sz="quarter" idx="10"/>
          </p:nvPr>
        </p:nvSpPr>
        <p:spPr/>
        <p:txBody>
          <a:bodyPr/>
          <a:lstStyle/>
          <a:p>
            <a:fld id="{32F90F1F-6F98-4732-A931-7D156E1E7483}" type="slidenum">
              <a:rPr lang="fr-FR" smtClean="0"/>
              <a:pPr/>
              <a:t>11</a:t>
            </a:fld>
            <a:endParaRPr lang="fr-FR"/>
          </a:p>
        </p:txBody>
      </p:sp>
    </p:spTree>
    <p:extLst>
      <p:ext uri="{BB962C8B-B14F-4D97-AF65-F5344CB8AC3E}">
        <p14:creationId xmlns:p14="http://schemas.microsoft.com/office/powerpoint/2010/main" val="584959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32F90F1F-6F98-4732-A931-7D156E1E7483}" type="slidenum">
              <a:rPr lang="fr-FR" smtClean="0"/>
              <a:pPr/>
              <a:t>12</a:t>
            </a:fld>
            <a:endParaRPr lang="fr-FR"/>
          </a:p>
        </p:txBody>
      </p:sp>
    </p:spTree>
    <p:extLst>
      <p:ext uri="{BB962C8B-B14F-4D97-AF65-F5344CB8AC3E}">
        <p14:creationId xmlns:p14="http://schemas.microsoft.com/office/powerpoint/2010/main" val="12037684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32F90F1F-6F98-4732-A931-7D156E1E7483}" type="slidenum">
              <a:rPr lang="fr-FR" smtClean="0"/>
              <a:pPr/>
              <a:t>13</a:t>
            </a:fld>
            <a:endParaRPr lang="fr-FR"/>
          </a:p>
        </p:txBody>
      </p:sp>
    </p:spTree>
    <p:extLst>
      <p:ext uri="{BB962C8B-B14F-4D97-AF65-F5344CB8AC3E}">
        <p14:creationId xmlns:p14="http://schemas.microsoft.com/office/powerpoint/2010/main" val="1065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32F90F1F-6F98-4732-A931-7D156E1E7483}" type="slidenum">
              <a:rPr lang="fr-FR" smtClean="0"/>
              <a:pPr/>
              <a:t>2</a:t>
            </a:fld>
            <a:endParaRPr lang="fr-FR"/>
          </a:p>
        </p:txBody>
      </p:sp>
    </p:spTree>
    <p:extLst>
      <p:ext uri="{BB962C8B-B14F-4D97-AF65-F5344CB8AC3E}">
        <p14:creationId xmlns:p14="http://schemas.microsoft.com/office/powerpoint/2010/main" val="35396389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92500" lnSpcReduction="10000"/>
          </a:bodyPr>
          <a:lstStyle/>
          <a:p>
            <a:pPr lvl="0"/>
            <a:r>
              <a:rPr lang="fr-FR" b="0" u="none" dirty="0"/>
              <a:t>Le projet compteur communicant gaz répond à trois objectifs majeurs : </a:t>
            </a:r>
          </a:p>
          <a:p>
            <a:pPr lvl="1"/>
            <a:r>
              <a:rPr lang="fr-FR" b="1" u="none" dirty="0"/>
              <a:t>Améliorer la satisfaction des clients grâce au relevé à distance automatique et quotidien des données de consommation de gaz.</a:t>
            </a:r>
          </a:p>
          <a:p>
            <a:pPr marL="627644" lvl="1" indent="-171176">
              <a:buFont typeface="Arial" pitchFamily="34" charset="0"/>
              <a:buChar char="•"/>
            </a:pPr>
            <a:r>
              <a:rPr lang="fr-FR" dirty="0"/>
              <a:t>Grâce au relevé automatique des consommations, les clients dont le compteur est inaccessible n’auront plus à attendre le passage du technicien à leur domicile pour la relève des compteurs.</a:t>
            </a:r>
          </a:p>
          <a:p>
            <a:pPr marL="627644" lvl="1" indent="-171176">
              <a:buFont typeface="Arial" pitchFamily="34" charset="0"/>
              <a:buChar char="•"/>
            </a:pPr>
            <a:r>
              <a:rPr lang="fr-FR" dirty="0"/>
              <a:t>Grâce aux compteurs communicants, le médiateur national de l’énergie </a:t>
            </a:r>
            <a:r>
              <a:rPr lang="fr-FR" i="1" dirty="0"/>
              <a:t>« s’attend à une baisse significative des litiges liés aux niveaux de consommation facturés, qui représentent les deux tiers de son activité »</a:t>
            </a:r>
            <a:r>
              <a:rPr lang="fr-FR" dirty="0"/>
              <a:t> (Lettre du MNE ; septembre 2016).</a:t>
            </a:r>
          </a:p>
          <a:p>
            <a:pPr lvl="1"/>
            <a:endParaRPr lang="fr-FR" dirty="0"/>
          </a:p>
          <a:p>
            <a:pPr lvl="1"/>
            <a:r>
              <a:rPr lang="fr-FR" b="1" u="none" dirty="0"/>
              <a:t>Encourager les actions de maîtrise de l’énergie grâce à la mise à disposition plus fréquente de données de consommation.</a:t>
            </a:r>
          </a:p>
          <a:p>
            <a:pPr marL="627644" lvl="1" indent="-171176">
              <a:buFont typeface="Arial" pitchFamily="34" charset="0"/>
              <a:buChar char="•"/>
            </a:pPr>
            <a:r>
              <a:rPr lang="fr-FR" dirty="0"/>
              <a:t>Grâce à la mise à disposition quotidienne de données sur leur espace grdf.fr, les clients auront une meilleure connaissance des quantités de gaz qu’ils consomment, préalable à la maîtrise de l’énergie.</a:t>
            </a:r>
          </a:p>
          <a:p>
            <a:pPr marL="627644" lvl="1" indent="-171176">
              <a:buFont typeface="Arial" pitchFamily="34" charset="0"/>
              <a:buChar char="•"/>
            </a:pPr>
            <a:r>
              <a:rPr lang="fr-FR" dirty="0"/>
              <a:t>Le projet compteurs communicants gaz reflète la volonté de GRDF de devenir un acteur de référence de la mise à disposition des données de consommation énergétique, dans le cadre de ses missions de service public et de l’évolution du cadre réglementaire.  </a:t>
            </a:r>
          </a:p>
          <a:p>
            <a:pPr lvl="1"/>
            <a:endParaRPr lang="fr-FR" dirty="0"/>
          </a:p>
          <a:p>
            <a:pPr lvl="1"/>
            <a:r>
              <a:rPr lang="fr-FR" b="1" u="none" dirty="0"/>
              <a:t>Optimiser la gestion des réseaux et l’amélioration de la performance du distributeur, grâce à une meilleure connaissance des quantités de gaz consommées.</a:t>
            </a:r>
          </a:p>
          <a:p>
            <a:pPr marL="627644" lvl="1" indent="-171176">
              <a:buFont typeface="Arial" pitchFamily="34" charset="0"/>
              <a:buChar char="•"/>
            </a:pPr>
            <a:r>
              <a:rPr lang="fr-FR" dirty="0"/>
              <a:t>Cette meilleure connaissance de la demande locale de gaz permettra par exemple de bien calibrer les projets d’injection de biométhane dans le réseau, qui constituent un pan de la transition énergétique dans les territoires.</a:t>
            </a:r>
          </a:p>
          <a:p>
            <a:endParaRPr lang="fr-FR" dirty="0"/>
          </a:p>
        </p:txBody>
      </p:sp>
      <p:sp>
        <p:nvSpPr>
          <p:cNvPr id="4" name="Espace réservé du numéro de diapositive 3"/>
          <p:cNvSpPr>
            <a:spLocks noGrp="1"/>
          </p:cNvSpPr>
          <p:nvPr>
            <p:ph type="sldNum" sz="quarter" idx="10"/>
          </p:nvPr>
        </p:nvSpPr>
        <p:spPr/>
        <p:txBody>
          <a:bodyPr/>
          <a:lstStyle/>
          <a:p>
            <a:fld id="{32F90F1F-6F98-4732-A931-7D156E1E7483}" type="slidenum">
              <a:rPr lang="fr-FR" smtClean="0"/>
              <a:pPr/>
              <a:t>3</a:t>
            </a:fld>
            <a:endParaRPr lang="fr-FR"/>
          </a:p>
        </p:txBody>
      </p:sp>
    </p:spTree>
    <p:extLst>
      <p:ext uri="{BB962C8B-B14F-4D97-AF65-F5344CB8AC3E}">
        <p14:creationId xmlns:p14="http://schemas.microsoft.com/office/powerpoint/2010/main" val="3810399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92500" lnSpcReduction="20000"/>
          </a:bodyPr>
          <a:lstStyle/>
          <a:p>
            <a:r>
              <a:rPr lang="fr-FR"/>
              <a:t>Sur le volet de la mise à disposition des données, GRDF se fixe deux objectifs :</a:t>
            </a:r>
          </a:p>
          <a:p>
            <a:pPr lvl="2"/>
            <a:r>
              <a:rPr lang="fr-FR" b="1"/>
              <a:t>Le premier objectif vise à faciliter la diffusion et l’usage des données </a:t>
            </a:r>
            <a:r>
              <a:rPr lang="fr-FR"/>
              <a:t>: </a:t>
            </a:r>
          </a:p>
          <a:p>
            <a:pPr marL="1084113" lvl="2" indent="-171176">
              <a:buFont typeface="Arial" panose="020B0604020202020204" pitchFamily="34" charset="0"/>
              <a:buChar char="•"/>
            </a:pPr>
            <a:r>
              <a:rPr lang="fr-FR"/>
              <a:t>En respectant nos obligations réglementaires et en produisant des données de qualité sur le site grdf.fr ou à la demande  </a:t>
            </a:r>
          </a:p>
          <a:p>
            <a:pPr marL="1084113" lvl="2" indent="-171176">
              <a:buFont typeface="Arial" panose="020B0604020202020204" pitchFamily="34" charset="0"/>
              <a:buChar char="•"/>
            </a:pPr>
            <a:r>
              <a:rPr lang="fr-FR"/>
              <a:t>En faisant connaître les données disponibles et leur intérêt à tous les acteurs qui œuvrent dans le champ de la transition énergétique et de la maîtrise de l’énergie : les collectivités, les bailleurs sociaux, les ALE, les associations de consommateurs, les fournisseurs d’énergie, les fournisseurs de services de maîtrise de l’énergie.</a:t>
            </a:r>
          </a:p>
          <a:p>
            <a:pPr marL="1084113" lvl="2" indent="-171176">
              <a:buFont typeface="Arial" panose="020B0604020202020204" pitchFamily="34" charset="0"/>
              <a:buChar char="•"/>
            </a:pPr>
            <a:r>
              <a:rPr lang="fr-FR"/>
              <a:t>En accompagnant les collectivités et les utilisateurs pour les aider à identifier les données les plus pertinentes au regard de leurs enjeux (diagnostics, planification énergétique, évaluations de l’efficacité des actions conduites…)  </a:t>
            </a:r>
          </a:p>
          <a:p>
            <a:r>
              <a:rPr lang="fr-FR"/>
              <a:t> </a:t>
            </a:r>
          </a:p>
          <a:p>
            <a:pPr lvl="2"/>
            <a:r>
              <a:rPr lang="fr-FR" b="1"/>
              <a:t>Le deuxième objectif vise à garantir à la confiance dans la gestion des données</a:t>
            </a:r>
            <a:r>
              <a:rPr lang="fr-FR"/>
              <a:t>, </a:t>
            </a:r>
          </a:p>
          <a:p>
            <a:pPr marL="1084113" lvl="2" indent="-171176">
              <a:buFont typeface="Arial" panose="020B0604020202020204" pitchFamily="34" charset="0"/>
              <a:buChar char="•"/>
            </a:pPr>
            <a:r>
              <a:rPr lang="fr-FR"/>
              <a:t>Dans le respect des règles de mise à disposition des données, être une référence dans la sécurité de la collecte et du traitement des données. GRDF est particulièrement vigilant sur le risque de diffusion de données à caractère personnel. </a:t>
            </a:r>
          </a:p>
          <a:p>
            <a:pPr marL="1084113" lvl="2" indent="-171176">
              <a:buFont typeface="Arial" panose="020B0604020202020204" pitchFamily="34" charset="0"/>
              <a:buChar char="•"/>
            </a:pPr>
            <a:r>
              <a:rPr lang="fr-FR"/>
              <a:t>GRDF travaille à sécuriser le consentement et à déterminer avec les associations de consommateurs, les pouvoirs publics et les fournisseurs de services le bon niveau de sécurité permettant à la fois de favoriser les nouveaux services et d'éviter toute démarche frauduleuse.</a:t>
            </a:r>
          </a:p>
          <a:p>
            <a:endParaRPr lang="fr-FR">
              <a:solidFill>
                <a:schemeClr val="accent2"/>
              </a:solidFill>
            </a:endParaRPr>
          </a:p>
          <a:p>
            <a:r>
              <a:rPr lang="fr-FR" i="1"/>
              <a:t>Les traitements effectués sur les données utilisées et produites par les compteurs communicants sont encadrés par le code de l’énergie. </a:t>
            </a:r>
            <a:r>
              <a:rPr lang="fr-FR" i="1">
                <a:solidFill>
                  <a:schemeClr val="accent2"/>
                </a:solidFill>
              </a:rPr>
              <a:t>La Commission nationale de l’informatique et des libertés s’assure que les gestionnaires de réseau, mais également les tiers qui ont accès aux données de consommation respectent le consentement ou le non consentement des consommateurs de gaz.  </a:t>
            </a:r>
            <a:endParaRPr lang="fr-FR" i="1"/>
          </a:p>
        </p:txBody>
      </p:sp>
      <p:sp>
        <p:nvSpPr>
          <p:cNvPr id="4" name="Espace réservé du numéro de diapositive 3"/>
          <p:cNvSpPr>
            <a:spLocks noGrp="1"/>
          </p:cNvSpPr>
          <p:nvPr>
            <p:ph type="sldNum" sz="quarter" idx="10"/>
          </p:nvPr>
        </p:nvSpPr>
        <p:spPr/>
        <p:txBody>
          <a:bodyPr/>
          <a:lstStyle/>
          <a:p>
            <a:fld id="{32F90F1F-6F98-4732-A931-7D156E1E7483}" type="slidenum">
              <a:rPr lang="fr-FR" smtClean="0">
                <a:solidFill>
                  <a:prstClr val="black"/>
                </a:solidFill>
              </a:rPr>
              <a:pPr/>
              <a:t>4</a:t>
            </a:fld>
            <a:endParaRPr lang="fr-FR">
              <a:solidFill>
                <a:prstClr val="black"/>
              </a:solidFill>
            </a:endParaRPr>
          </a:p>
        </p:txBody>
      </p:sp>
    </p:spTree>
    <p:extLst>
      <p:ext uri="{BB962C8B-B14F-4D97-AF65-F5344CB8AC3E}">
        <p14:creationId xmlns:p14="http://schemas.microsoft.com/office/powerpoint/2010/main" val="27779567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Trois grandes catégories de données sont mises à disposition des différents publics, dans le respect du consentement du consommateur de gaz et en toute protection des données personnelles. </a:t>
            </a:r>
          </a:p>
          <a:p>
            <a:r>
              <a:rPr lang="fr-FR" b="1" dirty="0"/>
              <a:t>Données en </a:t>
            </a:r>
            <a:r>
              <a:rPr lang="fr-FR" b="1" dirty="0" err="1"/>
              <a:t>opendata</a:t>
            </a:r>
            <a:r>
              <a:rPr lang="fr-FR" b="1" dirty="0"/>
              <a:t> </a:t>
            </a:r>
          </a:p>
          <a:p>
            <a:pPr marL="171176" indent="-171176">
              <a:buFont typeface="Arial" panose="020B0604020202020204" pitchFamily="34" charset="0"/>
              <a:buChar char="•"/>
            </a:pPr>
            <a:r>
              <a:rPr lang="fr-FR" dirty="0"/>
              <a:t>Données en libre accès sur la plateforme </a:t>
            </a:r>
            <a:r>
              <a:rPr lang="fr-FR" u="sng" dirty="0"/>
              <a:t>https://www.opendata.grdf.fr</a:t>
            </a:r>
            <a:r>
              <a:rPr lang="fr-FR" dirty="0"/>
              <a:t> (</a:t>
            </a:r>
            <a:r>
              <a:rPr lang="fr-FR" dirty="0">
                <a:effectLst/>
              </a:rPr>
              <a:t>les quantités acheminées de gaz naturel et les quantités injectées de biométhane sur notre réseau ainsi que des consommations agrégées par secteur).</a:t>
            </a:r>
            <a:r>
              <a:rPr lang="fr-FR" baseline="0" dirty="0">
                <a:effectLst/>
              </a:rPr>
              <a:t> </a:t>
            </a:r>
            <a:r>
              <a:rPr lang="fr-FR" dirty="0">
                <a:effectLst/>
              </a:rPr>
              <a:t> </a:t>
            </a:r>
            <a:endParaRPr lang="fr-FR" dirty="0"/>
          </a:p>
          <a:p>
            <a:r>
              <a:rPr lang="fr-FR" b="1" dirty="0"/>
              <a:t>Données agrégées à la demande  </a:t>
            </a:r>
          </a:p>
          <a:p>
            <a:pPr marL="171176" indent="-171176">
              <a:buFont typeface="Arial" panose="020B0604020202020204" pitchFamily="34" charset="0"/>
              <a:buChar char="•"/>
            </a:pPr>
            <a:r>
              <a:rPr lang="fr-FR" dirty="0"/>
              <a:t>Données annuelles agrégées pour les collectivités et personnes publiques, disponibles sur demande sur </a:t>
            </a:r>
            <a:r>
              <a:rPr lang="fr-FR" u="sng" dirty="0">
                <a:hlinkClick r:id="rId3"/>
              </a:rPr>
              <a:t>www.grdf.fr/donnees-territoire</a:t>
            </a:r>
            <a:r>
              <a:rPr lang="fr-FR" dirty="0"/>
              <a:t> :</a:t>
            </a:r>
          </a:p>
          <a:p>
            <a:pPr marL="171176" indent="-171176">
              <a:buFont typeface="Arial" panose="020B0604020202020204" pitchFamily="34" charset="0"/>
              <a:buChar char="•"/>
            </a:pPr>
            <a:r>
              <a:rPr lang="fr-FR" dirty="0"/>
              <a:t>Données annuelles agrégées pour les propriétaires et gestionnaires d’immeubles, disponibles sur demande sur </a:t>
            </a:r>
            <a:r>
              <a:rPr lang="fr-FR" u="sng" dirty="0"/>
              <a:t>www.grdf.fr/donnees-immeuble </a:t>
            </a:r>
            <a:endParaRPr lang="fr-FR" dirty="0"/>
          </a:p>
          <a:p>
            <a:r>
              <a:rPr lang="fr-FR" b="1" dirty="0"/>
              <a:t>Données individuelles de consommation </a:t>
            </a:r>
          </a:p>
          <a:p>
            <a:pPr marL="171176" indent="-171176">
              <a:buFont typeface="Arial" panose="020B0604020202020204" pitchFamily="34" charset="0"/>
              <a:buChar char="•"/>
            </a:pPr>
            <a:r>
              <a:rPr lang="fr-FR" dirty="0"/>
              <a:t>Données individuelles disponibles sur l’espace personnalisé </a:t>
            </a:r>
            <a:r>
              <a:rPr lang="fr-FR" i="1" dirty="0"/>
              <a:t>Mon Espace GRDF </a:t>
            </a:r>
            <a:r>
              <a:rPr lang="fr-FR" dirty="0"/>
              <a:t>au fil du déploiement du compteur communicant gaz pour les compteurs à relevé semestriel, et à partir de 2018 pour les compteurs à relevé mensuel et quotidien.</a:t>
            </a:r>
          </a:p>
          <a:p>
            <a:pPr marL="171176" indent="-171176">
              <a:buFont typeface="Arial" panose="020B0604020202020204" pitchFamily="34" charset="0"/>
              <a:buChar char="•"/>
            </a:pPr>
            <a:r>
              <a:rPr lang="fr-FR" dirty="0"/>
              <a:t>Accès aux données individuelles à des tiers développant des services d’efficacité énergétique notamment : GRDF ADICT (Accès aux Données Individuelles des Clients par des Tiers), réalisé en partenariat avec un grand nombre d’acteurs avec pour échéance d’une solution industrielle à partir du deuxième semestre 2018.</a:t>
            </a:r>
          </a:p>
          <a:p>
            <a:endParaRPr lang="fr-FR" dirty="0"/>
          </a:p>
        </p:txBody>
      </p:sp>
      <p:sp>
        <p:nvSpPr>
          <p:cNvPr id="4" name="Espace réservé du numéro de diapositive 3"/>
          <p:cNvSpPr>
            <a:spLocks noGrp="1"/>
          </p:cNvSpPr>
          <p:nvPr>
            <p:ph type="sldNum" sz="quarter" idx="10"/>
          </p:nvPr>
        </p:nvSpPr>
        <p:spPr/>
        <p:txBody>
          <a:bodyPr/>
          <a:lstStyle/>
          <a:p>
            <a:fld id="{32F90F1F-6F98-4732-A931-7D156E1E7483}" type="slidenum">
              <a:rPr lang="fr-FR" smtClean="0"/>
              <a:pPr/>
              <a:t>5</a:t>
            </a:fld>
            <a:endParaRPr lang="fr-FR"/>
          </a:p>
        </p:txBody>
      </p:sp>
    </p:spTree>
    <p:extLst>
      <p:ext uri="{BB962C8B-B14F-4D97-AF65-F5344CB8AC3E}">
        <p14:creationId xmlns:p14="http://schemas.microsoft.com/office/powerpoint/2010/main" val="35380868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100" dirty="0"/>
              <a:t>La prestation de relevé horaire pourra être souscrite auprès du fournisseur d’énergie pour une période allant de 3 à 12 mois. Il en coutera de 6,12 à 11,88 euros en fonction de la période souscrite (catalogue des prestations 2016). Lors des concertations locales menées en 2010-2011, il est apparu que la MADD au pas horaire n’était pas, du fait des usages du gaz, un service de base (et dont le coût n’avait donc pas à être supporté par la collectivité). </a:t>
            </a:r>
          </a:p>
          <a:p>
            <a:pPr defTabSz="880893">
              <a:defRPr/>
            </a:pPr>
            <a:r>
              <a:rPr lang="fr-FR" dirty="0"/>
              <a:t>Historisation 3 ans des données quotidiennes; + 2 ans des données mensuelles</a:t>
            </a:r>
          </a:p>
          <a:p>
            <a:endParaRPr lang="fr-FR" dirty="0"/>
          </a:p>
        </p:txBody>
      </p:sp>
      <p:sp>
        <p:nvSpPr>
          <p:cNvPr id="4" name="Espace réservé du numéro de diapositive 3"/>
          <p:cNvSpPr>
            <a:spLocks noGrp="1"/>
          </p:cNvSpPr>
          <p:nvPr>
            <p:ph type="sldNum" sz="quarter" idx="10"/>
          </p:nvPr>
        </p:nvSpPr>
        <p:spPr/>
        <p:txBody>
          <a:bodyPr/>
          <a:lstStyle/>
          <a:p>
            <a:fld id="{32F90F1F-6F98-4732-A931-7D156E1E7483}" type="slidenum">
              <a:rPr lang="fr-FR" smtClean="0"/>
              <a:pPr/>
              <a:t>6</a:t>
            </a:fld>
            <a:endParaRPr lang="fr-FR"/>
          </a:p>
        </p:txBody>
      </p:sp>
    </p:spTree>
    <p:extLst>
      <p:ext uri="{BB962C8B-B14F-4D97-AF65-F5344CB8AC3E}">
        <p14:creationId xmlns:p14="http://schemas.microsoft.com/office/powerpoint/2010/main" val="37908227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lnSpcReduction="10000"/>
          </a:bodyPr>
          <a:lstStyle/>
          <a:p>
            <a:r>
              <a:rPr lang="fr-FR" dirty="0">
                <a:effectLst/>
              </a:rPr>
              <a:t>Les</a:t>
            </a:r>
            <a:r>
              <a:rPr lang="fr-FR" baseline="0" dirty="0">
                <a:effectLst/>
              </a:rPr>
              <a:t> supports d’information et d’accompagnement </a:t>
            </a:r>
          </a:p>
          <a:p>
            <a:endParaRPr lang="fr-FR" baseline="0" dirty="0">
              <a:effectLst/>
            </a:endParaRPr>
          </a:p>
          <a:p>
            <a:r>
              <a:rPr lang="fr-FR" u="sng" baseline="0" dirty="0">
                <a:effectLst/>
              </a:rPr>
              <a:t>Kit d’accompagnement au déploiement </a:t>
            </a:r>
            <a:endParaRPr lang="fr-FR" u="sng" dirty="0">
              <a:effectLst/>
            </a:endParaRPr>
          </a:p>
          <a:p>
            <a:pPr marL="165167" indent="-165167" defTabSz="880893">
              <a:buFont typeface="Arial" panose="020B0604020202020204" pitchFamily="34" charset="0"/>
              <a:buChar char="•"/>
              <a:defRPr/>
            </a:pPr>
            <a:r>
              <a:rPr lang="fr-FR" dirty="0">
                <a:effectLst/>
              </a:rPr>
              <a:t>Ce kit a été </a:t>
            </a:r>
            <a:r>
              <a:rPr lang="fr-FR" dirty="0" err="1">
                <a:effectLst/>
              </a:rPr>
              <a:t>co-construit</a:t>
            </a:r>
            <a:r>
              <a:rPr lang="fr-FR" dirty="0">
                <a:effectLst/>
              </a:rPr>
              <a:t> au cour de la phase de déploiement pilote</a:t>
            </a:r>
            <a:r>
              <a:rPr lang="fr-FR" baseline="0" dirty="0">
                <a:effectLst/>
              </a:rPr>
              <a:t> avec les parties prenantes, dans la cadre de la concertation locale. </a:t>
            </a:r>
          </a:p>
          <a:p>
            <a:pPr marL="165167" indent="-165167">
              <a:buFont typeface="Arial" panose="020B0604020202020204" pitchFamily="34" charset="0"/>
              <a:buChar char="•"/>
            </a:pPr>
            <a:r>
              <a:rPr lang="fr-FR" dirty="0">
                <a:effectLst/>
              </a:rPr>
              <a:t>Que vous soyez élu</a:t>
            </a:r>
            <a:r>
              <a:rPr lang="fr-FR" dirty="0"/>
              <a:t>,</a:t>
            </a:r>
            <a:r>
              <a:rPr lang="fr-FR" dirty="0">
                <a:effectLst/>
              </a:rPr>
              <a:t> bailleur, membre d’une agence locale de l’énergie, d’une association de consommateurs ou de locataires, fournisseur d'énergie… vous êtes impliqué dans la réussite du projet compteurs communicants gaz de GRDF, acteur de la transition énergétique dans les territoires, et nous vous en remercions. </a:t>
            </a:r>
          </a:p>
          <a:p>
            <a:pPr marL="165167" indent="-165167" defTabSz="880893">
              <a:buFont typeface="Arial" panose="020B0604020202020204" pitchFamily="34" charset="0"/>
              <a:buChar char="•"/>
              <a:defRPr/>
            </a:pPr>
            <a:r>
              <a:rPr lang="fr-FR" dirty="0">
                <a:effectLst/>
              </a:rPr>
              <a:t>Vous trouverez dans ce k</a:t>
            </a:r>
            <a:r>
              <a:rPr lang="fr-FR" baseline="0" dirty="0">
                <a:effectLst/>
              </a:rPr>
              <a:t>it d’accompagnement au déploiement </a:t>
            </a:r>
            <a:r>
              <a:rPr lang="fr-FR" dirty="0">
                <a:effectLst/>
              </a:rPr>
              <a:t>différents documents qui vous permettront de vous renseigner sur ce projet, de communiquer auprès de vos publics et d'enrichir vos actions de maîtrise de l’énergie (MDE), en lien avec l’arrivée de ces compteurs communicants gaz.</a:t>
            </a:r>
          </a:p>
          <a:p>
            <a:pPr marL="1046061" lvl="2" indent="-165167" defTabSz="880893">
              <a:buFont typeface="Arial" panose="020B0604020202020204" pitchFamily="34" charset="0"/>
              <a:buChar char="•"/>
              <a:defRPr/>
            </a:pPr>
            <a:endParaRPr lang="fr-FR" u="sng" dirty="0">
              <a:effectLst/>
            </a:endParaRPr>
          </a:p>
          <a:p>
            <a:pPr defTabSz="880893">
              <a:defRPr/>
            </a:pPr>
            <a:r>
              <a:rPr lang="fr-FR" u="sng" dirty="0">
                <a:effectLst/>
              </a:rPr>
              <a:t>Dépliant grand</a:t>
            </a:r>
            <a:r>
              <a:rPr lang="fr-FR" u="sng" baseline="0" dirty="0">
                <a:effectLst/>
              </a:rPr>
              <a:t> public de l’ADEME </a:t>
            </a:r>
            <a:endParaRPr lang="fr-FR" u="sng" dirty="0">
              <a:effectLst/>
            </a:endParaRPr>
          </a:p>
          <a:p>
            <a:pPr marL="165167" indent="-165167" defTabSz="880893">
              <a:buFont typeface="Arial" panose="020B0604020202020204" pitchFamily="34" charset="0"/>
              <a:buChar char="•"/>
              <a:defRPr/>
            </a:pPr>
            <a:r>
              <a:rPr lang="fr-FR" dirty="0"/>
              <a:t>Dans la collection "clés pour agir" de la documentation de l'ADEME, le dépliant grand public "le compteur communicant gaz - quels bénéfices pour vous ?" est dorénavant disponible dans :</a:t>
            </a:r>
            <a:br>
              <a:rPr lang="fr-FR" dirty="0"/>
            </a:br>
            <a:r>
              <a:rPr lang="fr-FR" dirty="0"/>
              <a:t>- les directions régionales de l’ADEME, </a:t>
            </a:r>
            <a:br>
              <a:rPr lang="fr-FR" dirty="0"/>
            </a:br>
            <a:r>
              <a:rPr lang="fr-FR" dirty="0"/>
              <a:t>- tous les points Rénovation Info Service, </a:t>
            </a:r>
            <a:br>
              <a:rPr lang="fr-FR" dirty="0"/>
            </a:br>
            <a:r>
              <a:rPr lang="fr-FR" dirty="0"/>
              <a:t>- les Espaces Info Energie,</a:t>
            </a:r>
            <a:br>
              <a:rPr lang="fr-FR" dirty="0"/>
            </a:br>
            <a:r>
              <a:rPr lang="fr-FR" dirty="0"/>
              <a:t>- et les Agences Locales de l’Energie et du Climat, membres du réseau Rénovation Info Service.</a:t>
            </a:r>
            <a:endParaRPr lang="fr-FR" dirty="0">
              <a:effectLst/>
            </a:endParaRPr>
          </a:p>
          <a:p>
            <a:pPr marL="1046061" lvl="2" indent="-165167" defTabSz="880893">
              <a:buFont typeface="Arial" panose="020B0604020202020204" pitchFamily="34" charset="0"/>
              <a:buChar char="•"/>
              <a:defRPr/>
            </a:pPr>
            <a:endParaRPr lang="fr-FR" dirty="0">
              <a:effectLst/>
            </a:endParaRPr>
          </a:p>
          <a:p>
            <a:pPr lvl="0"/>
            <a:endParaRPr lang="fr-FR" dirty="0"/>
          </a:p>
          <a:p>
            <a:pPr lvl="0"/>
            <a:r>
              <a:rPr lang="fr-FR" dirty="0"/>
              <a:t> </a:t>
            </a:r>
          </a:p>
          <a:p>
            <a:endParaRPr lang="fr-FR" dirty="0"/>
          </a:p>
        </p:txBody>
      </p:sp>
      <p:sp>
        <p:nvSpPr>
          <p:cNvPr id="4" name="Espace réservé du numéro de diapositive 3"/>
          <p:cNvSpPr>
            <a:spLocks noGrp="1"/>
          </p:cNvSpPr>
          <p:nvPr>
            <p:ph type="sldNum" sz="quarter" idx="10"/>
          </p:nvPr>
        </p:nvSpPr>
        <p:spPr/>
        <p:txBody>
          <a:bodyPr/>
          <a:lstStyle/>
          <a:p>
            <a:pPr defTabSz="880893">
              <a:defRPr/>
            </a:pPr>
            <a:fld id="{32F90F1F-6F98-4732-A931-7D156E1E7483}" type="slidenum">
              <a:rPr lang="fr-FR">
                <a:solidFill>
                  <a:prstClr val="black"/>
                </a:solidFill>
                <a:latin typeface="Calibri"/>
              </a:rPr>
              <a:pPr defTabSz="880893">
                <a:defRPr/>
              </a:pPr>
              <a:t>7</a:t>
            </a:fld>
            <a:endParaRPr lang="fr-FR">
              <a:solidFill>
                <a:prstClr val="black"/>
              </a:solidFill>
              <a:latin typeface="Calibri"/>
            </a:endParaRPr>
          </a:p>
        </p:txBody>
      </p:sp>
    </p:spTree>
    <p:extLst>
      <p:ext uri="{BB962C8B-B14F-4D97-AF65-F5344CB8AC3E}">
        <p14:creationId xmlns:p14="http://schemas.microsoft.com/office/powerpoint/2010/main" val="18824599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32F90F1F-6F98-4732-A931-7D156E1E7483}" type="slidenum">
              <a:rPr lang="fr-FR" smtClean="0"/>
              <a:pPr/>
              <a:t>8</a:t>
            </a:fld>
            <a:endParaRPr lang="fr-FR"/>
          </a:p>
        </p:txBody>
      </p:sp>
    </p:spTree>
    <p:extLst>
      <p:ext uri="{BB962C8B-B14F-4D97-AF65-F5344CB8AC3E}">
        <p14:creationId xmlns:p14="http://schemas.microsoft.com/office/powerpoint/2010/main" val="7064152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lvl="0" algn="just"/>
            <a:r>
              <a:rPr lang="fr-FR" u="sng" dirty="0"/>
              <a:t>Comment fonctionne la chaîne communicante ? </a:t>
            </a:r>
          </a:p>
          <a:p>
            <a:pPr algn="just"/>
            <a:r>
              <a:rPr lang="fr-FR" b="1" dirty="0"/>
              <a:t>Le compteur communicant </a:t>
            </a:r>
            <a:r>
              <a:rPr lang="fr-FR" dirty="0"/>
              <a:t>gaz de GRDF transmet des relevés de façon automatique </a:t>
            </a:r>
            <a:r>
              <a:rPr lang="fr-FR" b="1" dirty="0"/>
              <a:t>2 fois par jour, par radio</a:t>
            </a:r>
            <a:r>
              <a:rPr lang="fr-FR" dirty="0"/>
              <a:t>, sur </a:t>
            </a:r>
            <a:r>
              <a:rPr lang="fr-FR" b="1" dirty="0"/>
              <a:t>la fréquence 169 MHz (fréquence proche de celle de la bande FM), </a:t>
            </a:r>
            <a:r>
              <a:rPr lang="fr-FR" dirty="0"/>
              <a:t>les données de consommation de gaz naturel de la veille, à un concentrateur installé en hauteur (sur un toit d’immeuble par exemple). Chaque envoi entre le compteur et le concentrateur dure </a:t>
            </a:r>
            <a:r>
              <a:rPr lang="fr-FR" b="1" dirty="0"/>
              <a:t>moins d’une seconde</a:t>
            </a:r>
            <a:r>
              <a:rPr lang="fr-FR" dirty="0"/>
              <a:t>. Le compteur conserve 3 jours d’historique.</a:t>
            </a:r>
          </a:p>
          <a:p>
            <a:pPr algn="just"/>
            <a:r>
              <a:rPr lang="fr-FR" b="1" dirty="0"/>
              <a:t>Le concentrateur</a:t>
            </a:r>
            <a:r>
              <a:rPr lang="fr-FR" dirty="0"/>
              <a:t>, qui peut recevoir des informations transmises par 10 000 compteurs dans les zones très denses, ressemble à une armoire électrique. Il est équipé d’une ou plusieurs antennes, </a:t>
            </a:r>
            <a:r>
              <a:rPr lang="fr-FR" b="1" dirty="0"/>
              <a:t>d’une carte SIM et d’un module de type GPRS</a:t>
            </a:r>
            <a:r>
              <a:rPr lang="fr-FR" dirty="0"/>
              <a:t> identiques à ceux d’un téléphone portable. Il </a:t>
            </a:r>
            <a:r>
              <a:rPr lang="fr-FR" b="1" dirty="0"/>
              <a:t>transmet ensuite les données reçues au Système d’Information national de GRDF</a:t>
            </a:r>
            <a:r>
              <a:rPr lang="fr-FR" dirty="0"/>
              <a:t>. </a:t>
            </a:r>
            <a:r>
              <a:rPr lang="fr-FR"/>
              <a:t>Cette transmission n’a pas lieu en continu et est comparable à un appel téléphonique de 15 minutes par jour.</a:t>
            </a:r>
          </a:p>
          <a:p>
            <a:endParaRPr lang="fr-FR"/>
          </a:p>
        </p:txBody>
      </p:sp>
      <p:sp>
        <p:nvSpPr>
          <p:cNvPr id="4" name="Espace réservé du numéro de diapositive 3"/>
          <p:cNvSpPr>
            <a:spLocks noGrp="1"/>
          </p:cNvSpPr>
          <p:nvPr>
            <p:ph type="sldNum" sz="quarter" idx="10"/>
          </p:nvPr>
        </p:nvSpPr>
        <p:spPr/>
        <p:txBody>
          <a:bodyPr/>
          <a:lstStyle/>
          <a:p>
            <a:fld id="{FF870FE4-20A8-43B5-A796-2458DD6C7680}" type="slidenum">
              <a:rPr lang="fr-FR" smtClean="0"/>
              <a:pPr/>
              <a:t>9</a:t>
            </a:fld>
            <a:endParaRPr lang="fr-FR"/>
          </a:p>
        </p:txBody>
      </p:sp>
    </p:spTree>
    <p:extLst>
      <p:ext uri="{BB962C8B-B14F-4D97-AF65-F5344CB8AC3E}">
        <p14:creationId xmlns:p14="http://schemas.microsoft.com/office/powerpoint/2010/main" val="5032537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3.xml"/><Relationship Id="rId5" Type="http://schemas.openxmlformats.org/officeDocument/2006/relationships/image" Target="../media/image1.png"/><Relationship Id="rId4" Type="http://schemas.openxmlformats.org/officeDocument/2006/relationships/image" Target="../media/image2.png"/></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e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eg"/><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jpeg"/><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jpe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eg"/><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eg"/><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jpeg"/><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jpeg"/><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_A">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p:txBody>
          <a:bodyPr/>
          <a:lstStyle>
            <a:lvl1pPr>
              <a:defRPr sz="100">
                <a:solidFill>
                  <a:schemeClr val="bg1">
                    <a:alpha val="0"/>
                  </a:schemeClr>
                </a:solidFill>
              </a:defRPr>
            </a:lvl1pPr>
          </a:lstStyle>
          <a:p>
            <a:fld id="{52E0C916-6ED6-49F1-B4D1-5FA397FFB09F}" type="datetime1">
              <a:rPr lang="fr-FR" smtClean="0"/>
              <a:pPr/>
              <a:t>09/04/2021</a:t>
            </a:fld>
            <a:endParaRPr lang="fr-FR"/>
          </a:p>
        </p:txBody>
      </p:sp>
      <p:sp>
        <p:nvSpPr>
          <p:cNvPr id="5" name="Espace réservé du pied de page 4"/>
          <p:cNvSpPr>
            <a:spLocks noGrp="1"/>
          </p:cNvSpPr>
          <p:nvPr>
            <p:ph type="ftr" sz="quarter" idx="11"/>
          </p:nvPr>
        </p:nvSpPr>
        <p:spPr bwMode="gray">
          <a:xfrm>
            <a:off x="8820150" y="6705600"/>
            <a:ext cx="323472" cy="152116"/>
          </a:xfrm>
        </p:spPr>
        <p:txBody>
          <a:bodyPr/>
          <a:lstStyle>
            <a:lvl1pPr>
              <a:defRPr sz="100">
                <a:solidFill>
                  <a:schemeClr val="bg1">
                    <a:alpha val="0"/>
                  </a:schemeClr>
                </a:solidFill>
              </a:defRPr>
            </a:lvl1pPr>
          </a:lstStyle>
          <a:p>
            <a:r>
              <a:rPr lang="fr-FR"/>
              <a:t>Document de travail - GT5 du 28/09/16</a:t>
            </a:r>
          </a:p>
        </p:txBody>
      </p:sp>
      <p:sp>
        <p:nvSpPr>
          <p:cNvPr id="6" name="Espace réservé du numéro de diapositive 5"/>
          <p:cNvSpPr>
            <a:spLocks noGrp="1"/>
          </p:cNvSpPr>
          <p:nvPr>
            <p:ph type="sldNum" sz="quarter" idx="12"/>
          </p:nvPr>
        </p:nvSpPr>
        <p:spPr bwMode="gray">
          <a:xfrm>
            <a:off x="8820150" y="6705600"/>
            <a:ext cx="323472" cy="152117"/>
          </a:xfrm>
        </p:spPr>
        <p:txBody>
          <a:bodyPr/>
          <a:lstStyle>
            <a:lvl1pPr>
              <a:defRPr sz="100">
                <a:solidFill>
                  <a:schemeClr val="bg1">
                    <a:alpha val="0"/>
                  </a:schemeClr>
                </a:solidFill>
              </a:defRPr>
            </a:lvl1pPr>
          </a:lstStyle>
          <a:p>
            <a:fld id="{10C140CD-8AED-46FF-A9A2-77308F3F39AE}" type="slidenum">
              <a:rPr lang="fr-FR" smtClean="0"/>
              <a:pPr/>
              <a:t>‹N°›</a:t>
            </a:fld>
            <a:endParaRPr lang="fr-FR"/>
          </a:p>
        </p:txBody>
      </p:sp>
      <p:sp>
        <p:nvSpPr>
          <p:cNvPr id="8" name="Espace réservé du texte 7"/>
          <p:cNvSpPr>
            <a:spLocks noGrp="1"/>
          </p:cNvSpPr>
          <p:nvPr>
            <p:ph type="body" sz="quarter" idx="13" hasCustomPrompt="1"/>
          </p:nvPr>
        </p:nvSpPr>
        <p:spPr bwMode="gray">
          <a:xfrm>
            <a:off x="2987824" y="639295"/>
            <a:ext cx="5832326" cy="1349843"/>
          </a:xfrm>
        </p:spPr>
        <p:txBody>
          <a:bodyPr/>
          <a:lstStyle>
            <a:lvl1pPr>
              <a:lnSpc>
                <a:spcPct val="100000"/>
              </a:lnSpc>
              <a:spcBef>
                <a:spcPts val="0"/>
              </a:spcBef>
              <a:spcAft>
                <a:spcPts val="0"/>
              </a:spcAft>
              <a:defRPr sz="2900" baseline="0">
                <a:solidFill>
                  <a:schemeClr val="accent6"/>
                </a:solidFill>
                <a:latin typeface="+mn-lt"/>
              </a:defRPr>
            </a:lvl1pPr>
            <a:lvl2pPr>
              <a:lnSpc>
                <a:spcPct val="100000"/>
              </a:lnSpc>
              <a:spcBef>
                <a:spcPts val="0"/>
              </a:spcBef>
              <a:spcAft>
                <a:spcPts val="0"/>
              </a:spcAft>
              <a:defRPr sz="2100" baseline="0"/>
            </a:lvl2pPr>
            <a:lvl3pPr marL="0">
              <a:lnSpc>
                <a:spcPct val="100000"/>
              </a:lnSpc>
              <a:spcBef>
                <a:spcPts val="600"/>
              </a:spcBef>
              <a:spcAft>
                <a:spcPts val="0"/>
              </a:spcAft>
              <a:defRPr sz="1600">
                <a:solidFill>
                  <a:schemeClr val="accent6"/>
                </a:solidFill>
                <a:latin typeface="+mn-lt"/>
              </a:defRPr>
            </a:lvl3pPr>
          </a:lstStyle>
          <a:p>
            <a:pPr lvl="0"/>
            <a:r>
              <a:rPr lang="fr-FR" noProof="0"/>
              <a:t>Déploiement des compteurs communicants Gaz</a:t>
            </a:r>
          </a:p>
          <a:p>
            <a:pPr lvl="1"/>
            <a:r>
              <a:rPr lang="fr-FR" noProof="0"/>
              <a:t>Réseau CAPEB Finistère nord et sud2</a:t>
            </a:r>
          </a:p>
          <a:p>
            <a:pPr lvl="2"/>
            <a:r>
              <a:rPr lang="fr-FR" noProof="0"/>
              <a:t>Texte de niveau 3</a:t>
            </a:r>
          </a:p>
        </p:txBody>
      </p:sp>
      <p:pic>
        <p:nvPicPr>
          <p:cNvPr id="10" name="Image 9"/>
          <p:cNvPicPr>
            <a:picLocks noChangeAspect="1"/>
          </p:cNvPicPr>
          <p:nvPr userDrawn="1"/>
        </p:nvPicPr>
        <p:blipFill rotWithShape="1">
          <a:blip r:embed="rId2" cstate="screen">
            <a:extLst>
              <a:ext uri="{28A0092B-C50C-407E-A947-70E740481C1C}">
                <a14:useLocalDpi xmlns:a14="http://schemas.microsoft.com/office/drawing/2010/main"/>
              </a:ext>
            </a:extLst>
          </a:blip>
          <a:srcRect b="11509"/>
          <a:stretch/>
        </p:blipFill>
        <p:spPr bwMode="gray">
          <a:xfrm>
            <a:off x="0" y="0"/>
            <a:ext cx="2520000" cy="1592263"/>
          </a:xfrm>
          <a:prstGeom prst="rect">
            <a:avLst/>
          </a:prstGeom>
        </p:spPr>
      </p:pic>
    </p:spTree>
    <p:extLst>
      <p:ext uri="{BB962C8B-B14F-4D97-AF65-F5344CB8AC3E}">
        <p14:creationId xmlns:p14="http://schemas.microsoft.com/office/powerpoint/2010/main" val="2991469618"/>
      </p:ext>
    </p:extLst>
  </p:cSld>
  <p:clrMapOvr>
    <a:masterClrMapping/>
  </p:clrMapOvr>
  <p:transition spd="slow">
    <p:pu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hapitre_D">
    <p:spTree>
      <p:nvGrpSpPr>
        <p:cNvPr id="1" name=""/>
        <p:cNvGrpSpPr/>
        <p:nvPr/>
      </p:nvGrpSpPr>
      <p:grpSpPr>
        <a:xfrm>
          <a:off x="0" y="0"/>
          <a:ext cx="0" cy="0"/>
          <a:chOff x="0" y="0"/>
          <a:chExt cx="0" cy="0"/>
        </a:xfrm>
      </p:grpSpPr>
      <p:sp>
        <p:nvSpPr>
          <p:cNvPr id="14" name="Espace réservé pour une image  13"/>
          <p:cNvSpPr>
            <a:spLocks noGrp="1"/>
          </p:cNvSpPr>
          <p:nvPr>
            <p:ph type="pic" sz="quarter" idx="17"/>
          </p:nvPr>
        </p:nvSpPr>
        <p:spPr bwMode="gray">
          <a:xfrm>
            <a:off x="1912930" y="2034001"/>
            <a:ext cx="7236000" cy="1998000"/>
          </a:xfrm>
          <a:custGeom>
            <a:avLst/>
            <a:gdLst>
              <a:gd name="connsiteX0" fmla="*/ 630000 w 7231070"/>
              <a:gd name="connsiteY0" fmla="*/ 0 h 1998000"/>
              <a:gd name="connsiteX1" fmla="*/ 899593 w 7231070"/>
              <a:gd name="connsiteY1" fmla="*/ 0 h 1998000"/>
              <a:gd name="connsiteX2" fmla="*/ 1260000 w 7231070"/>
              <a:gd name="connsiteY2" fmla="*/ 0 h 1998000"/>
              <a:gd name="connsiteX3" fmla="*/ 7230692 w 7231070"/>
              <a:gd name="connsiteY3" fmla="*/ 0 h 1998000"/>
              <a:gd name="connsiteX4" fmla="*/ 7230692 w 7231070"/>
              <a:gd name="connsiteY4" fmla="*/ 917880 h 1998000"/>
              <a:gd name="connsiteX5" fmla="*/ 7231070 w 7231070"/>
              <a:gd name="connsiteY5" fmla="*/ 917880 h 1998000"/>
              <a:gd name="connsiteX6" fmla="*/ 7231070 w 7231070"/>
              <a:gd name="connsiteY6" fmla="*/ 1998000 h 1998000"/>
              <a:gd name="connsiteX7" fmla="*/ 7230692 w 7231070"/>
              <a:gd name="connsiteY7" fmla="*/ 1998000 h 1998000"/>
              <a:gd name="connsiteX8" fmla="*/ 899593 w 7231070"/>
              <a:gd name="connsiteY8" fmla="*/ 1998000 h 1998000"/>
              <a:gd name="connsiteX9" fmla="*/ 1 w 7231070"/>
              <a:gd name="connsiteY9" fmla="*/ 1998000 h 1998000"/>
              <a:gd name="connsiteX10" fmla="*/ 1 w 7231070"/>
              <a:gd name="connsiteY10" fmla="*/ 1260000 h 1998000"/>
              <a:gd name="connsiteX11" fmla="*/ 0 w 7231070"/>
              <a:gd name="connsiteY11" fmla="*/ 1260000 h 1998000"/>
              <a:gd name="connsiteX12" fmla="*/ 0 w 7231070"/>
              <a:gd name="connsiteY12" fmla="*/ 630000 h 1998000"/>
              <a:gd name="connsiteX13" fmla="*/ 630000 w 7231070"/>
              <a:gd name="connsiteY13" fmla="*/ 0 h 199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31070" h="1998000">
                <a:moveTo>
                  <a:pt x="630000" y="0"/>
                </a:moveTo>
                <a:lnTo>
                  <a:pt x="899593" y="0"/>
                </a:lnTo>
                <a:lnTo>
                  <a:pt x="1260000" y="0"/>
                </a:lnTo>
                <a:lnTo>
                  <a:pt x="7230692" y="0"/>
                </a:lnTo>
                <a:lnTo>
                  <a:pt x="7230692" y="917880"/>
                </a:lnTo>
                <a:lnTo>
                  <a:pt x="7231070" y="917880"/>
                </a:lnTo>
                <a:lnTo>
                  <a:pt x="7231070" y="1998000"/>
                </a:lnTo>
                <a:lnTo>
                  <a:pt x="7230692" y="1998000"/>
                </a:lnTo>
                <a:lnTo>
                  <a:pt x="899593" y="1998000"/>
                </a:lnTo>
                <a:lnTo>
                  <a:pt x="1" y="1998000"/>
                </a:lnTo>
                <a:lnTo>
                  <a:pt x="1" y="1260000"/>
                </a:lnTo>
                <a:lnTo>
                  <a:pt x="0" y="1260000"/>
                </a:lnTo>
                <a:lnTo>
                  <a:pt x="0" y="630000"/>
                </a:lnTo>
                <a:cubicBezTo>
                  <a:pt x="0" y="282061"/>
                  <a:pt x="282061" y="0"/>
                  <a:pt x="630000" y="0"/>
                </a:cubicBezTo>
                <a:close/>
              </a:path>
            </a:pathLst>
          </a:custGeom>
        </p:spPr>
        <p:txBody>
          <a:bodyPr wrap="square" tIns="1080000" anchor="ctr" anchorCtr="0">
            <a:noAutofit/>
          </a:bodyPr>
          <a:lstStyle>
            <a:lvl1pPr algn="ctr">
              <a:defRPr/>
            </a:lvl1pPr>
          </a:lstStyle>
          <a:p>
            <a:r>
              <a:rPr lang="fr-FR"/>
              <a:t>Cliquez sur l'icône pour ajouter une image</a:t>
            </a:r>
          </a:p>
        </p:txBody>
      </p:sp>
      <p:sp>
        <p:nvSpPr>
          <p:cNvPr id="8" name="Espace réservé du texte 7"/>
          <p:cNvSpPr>
            <a:spLocks noGrp="1"/>
          </p:cNvSpPr>
          <p:nvPr>
            <p:ph type="body" sz="quarter" idx="13" hasCustomPrompt="1"/>
          </p:nvPr>
        </p:nvSpPr>
        <p:spPr bwMode="gray">
          <a:xfrm>
            <a:off x="2627784" y="4257092"/>
            <a:ext cx="6192366" cy="1835733"/>
          </a:xfrm>
        </p:spPr>
        <p:txBody>
          <a:bodyPr/>
          <a:lstStyle>
            <a:lvl1pPr>
              <a:lnSpc>
                <a:spcPct val="100000"/>
              </a:lnSpc>
              <a:spcBef>
                <a:spcPts val="0"/>
              </a:spcBef>
              <a:spcAft>
                <a:spcPts val="0"/>
              </a:spcAft>
              <a:defRPr sz="2900">
                <a:solidFill>
                  <a:schemeClr val="accent5"/>
                </a:solidFill>
                <a:latin typeface="+mn-lt"/>
              </a:defRPr>
            </a:lvl1pPr>
            <a:lvl2pPr>
              <a:lnSpc>
                <a:spcPct val="100000"/>
              </a:lnSpc>
              <a:spcBef>
                <a:spcPts val="0"/>
              </a:spcBef>
              <a:spcAft>
                <a:spcPts val="0"/>
              </a:spcAft>
              <a:defRPr sz="2100">
                <a:solidFill>
                  <a:schemeClr val="accent5"/>
                </a:solidFill>
              </a:defRPr>
            </a:lvl2pPr>
            <a:lvl3pPr marL="0">
              <a:lnSpc>
                <a:spcPct val="120000"/>
              </a:lnSpc>
              <a:spcBef>
                <a:spcPts val="0"/>
              </a:spcBef>
              <a:spcAft>
                <a:spcPts val="0"/>
              </a:spcAft>
              <a:defRPr sz="1200">
                <a:solidFill>
                  <a:schemeClr val="accent5"/>
                </a:solidFill>
                <a:latin typeface="+mn-lt"/>
              </a:defRPr>
            </a:lvl3pPr>
          </a:lstStyle>
          <a:p>
            <a:pPr lvl="0"/>
            <a:r>
              <a:rPr lang="fr-FR" noProof="0"/>
              <a:t>Texte de niveau 1</a:t>
            </a:r>
          </a:p>
          <a:p>
            <a:pPr lvl="1"/>
            <a:r>
              <a:rPr lang="fr-FR" noProof="0"/>
              <a:t>Texte de niveau 2</a:t>
            </a:r>
          </a:p>
          <a:p>
            <a:pPr lvl="2"/>
            <a:r>
              <a:rPr lang="fr-FR" noProof="0"/>
              <a:t>Texte de niveau 3</a:t>
            </a:r>
          </a:p>
        </p:txBody>
      </p:sp>
      <p:sp>
        <p:nvSpPr>
          <p:cNvPr id="11" name="Espace réservé de la date 1"/>
          <p:cNvSpPr>
            <a:spLocks noGrp="1"/>
          </p:cNvSpPr>
          <p:nvPr>
            <p:ph type="dt" sz="half" idx="14"/>
          </p:nvPr>
        </p:nvSpPr>
        <p:spPr bwMode="gray">
          <a:xfrm>
            <a:off x="8820150" y="6705600"/>
            <a:ext cx="321821" cy="152400"/>
          </a:xfrm>
        </p:spPr>
        <p:txBody>
          <a:bodyPr/>
          <a:lstStyle/>
          <a:p>
            <a:fld id="{613520AB-A257-4DBB-9076-EA9C9AC99BFF}" type="datetime1">
              <a:rPr lang="fr-FR" smtClean="0"/>
              <a:pPr/>
              <a:t>09/04/2021</a:t>
            </a:fld>
            <a:endParaRPr lang="fr-FR"/>
          </a:p>
        </p:txBody>
      </p:sp>
      <p:sp>
        <p:nvSpPr>
          <p:cNvPr id="12" name="Espace réservé du pied de page 2"/>
          <p:cNvSpPr>
            <a:spLocks noGrp="1"/>
          </p:cNvSpPr>
          <p:nvPr>
            <p:ph type="ftr" sz="quarter" idx="15"/>
          </p:nvPr>
        </p:nvSpPr>
        <p:spPr bwMode="gray">
          <a:xfrm>
            <a:off x="1763713" y="6156000"/>
            <a:ext cx="6624637" cy="232968"/>
          </a:xfrm>
        </p:spPr>
        <p:txBody>
          <a:bodyPr/>
          <a:lstStyle>
            <a:lvl1pPr>
              <a:defRPr>
                <a:solidFill>
                  <a:schemeClr val="accent6"/>
                </a:solidFill>
              </a:defRPr>
            </a:lvl1pPr>
          </a:lstStyle>
          <a:p>
            <a:r>
              <a:rPr lang="fr-FR"/>
              <a:t>Document de travail - GT5 du 28/09/16</a:t>
            </a:r>
          </a:p>
        </p:txBody>
      </p:sp>
      <p:sp>
        <p:nvSpPr>
          <p:cNvPr id="13" name="Espace réservé du numéro de diapositive 9"/>
          <p:cNvSpPr>
            <a:spLocks noGrp="1"/>
          </p:cNvSpPr>
          <p:nvPr>
            <p:ph type="sldNum" sz="quarter" idx="16"/>
          </p:nvPr>
        </p:nvSpPr>
        <p:spPr bwMode="gray">
          <a:xfrm>
            <a:off x="7812089" y="6553200"/>
            <a:ext cx="576261" cy="152400"/>
          </a:xfrm>
        </p:spPr>
        <p:txBody>
          <a:bodyPr/>
          <a:lstStyle>
            <a:lvl1pPr>
              <a:defRPr>
                <a:solidFill>
                  <a:schemeClr val="accent6"/>
                </a:solidFill>
              </a:defRPr>
            </a:lvl1pPr>
          </a:lstStyle>
          <a:p>
            <a:fld id="{10C140CD-8AED-46FF-A9A2-77308F3F39AE}" type="slidenum">
              <a:rPr lang="fr-FR" smtClean="0"/>
              <a:pPr/>
              <a:t>‹N°›</a:t>
            </a:fld>
            <a:endParaRPr lang="fr-FR"/>
          </a:p>
        </p:txBody>
      </p:sp>
      <p:pic>
        <p:nvPicPr>
          <p:cNvPr id="9" name="Image 8"/>
          <p:cNvPicPr>
            <a:picLocks noChangeAspect="1"/>
          </p:cNvPicPr>
          <p:nvPr userDrawn="1"/>
        </p:nvPicPr>
        <p:blipFill rotWithShape="1">
          <a:blip r:embed="rId2" cstate="screen">
            <a:extLst>
              <a:ext uri="{28A0092B-C50C-407E-A947-70E740481C1C}">
                <a14:useLocalDpi xmlns:a14="http://schemas.microsoft.com/office/drawing/2010/main"/>
              </a:ext>
            </a:extLst>
          </a:blip>
          <a:srcRect b="11509"/>
          <a:stretch/>
        </p:blipFill>
        <p:spPr bwMode="gray">
          <a:xfrm>
            <a:off x="0" y="0"/>
            <a:ext cx="2520000" cy="1592263"/>
          </a:xfrm>
          <a:prstGeom prst="rect">
            <a:avLst/>
          </a:prstGeom>
        </p:spPr>
      </p:pic>
    </p:spTree>
    <p:extLst>
      <p:ext uri="{BB962C8B-B14F-4D97-AF65-F5344CB8AC3E}">
        <p14:creationId xmlns:p14="http://schemas.microsoft.com/office/powerpoint/2010/main" val="352396581"/>
      </p:ext>
    </p:extLst>
  </p:cSld>
  <p:clrMapOvr>
    <a:masterClrMapping/>
  </p:clrMapOvr>
  <p:transition spd="slow">
    <p:push/>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re, image et contenu">
    <p:spTree>
      <p:nvGrpSpPr>
        <p:cNvPr id="1" name=""/>
        <p:cNvGrpSpPr/>
        <p:nvPr/>
      </p:nvGrpSpPr>
      <p:grpSpPr>
        <a:xfrm>
          <a:off x="0" y="0"/>
          <a:ext cx="0" cy="0"/>
          <a:chOff x="0" y="0"/>
          <a:chExt cx="0" cy="0"/>
        </a:xfrm>
      </p:grpSpPr>
      <p:sp>
        <p:nvSpPr>
          <p:cNvPr id="11" name="Espace réservé de la date 10"/>
          <p:cNvSpPr>
            <a:spLocks noGrp="1"/>
          </p:cNvSpPr>
          <p:nvPr>
            <p:ph type="dt" sz="half" idx="10"/>
          </p:nvPr>
        </p:nvSpPr>
        <p:spPr bwMode="gray"/>
        <p:txBody>
          <a:bodyPr/>
          <a:lstStyle/>
          <a:p>
            <a:fld id="{0973FE91-1CB1-46CC-AF03-42AA8760620E}" type="datetime1">
              <a:rPr lang="fr-FR" smtClean="0"/>
              <a:pPr/>
              <a:t>09/04/2021</a:t>
            </a:fld>
            <a:endParaRPr lang="fr-FR"/>
          </a:p>
        </p:txBody>
      </p:sp>
      <p:sp>
        <p:nvSpPr>
          <p:cNvPr id="12" name="Espace réservé du numéro de diapositive 11"/>
          <p:cNvSpPr>
            <a:spLocks noGrp="1"/>
          </p:cNvSpPr>
          <p:nvPr>
            <p:ph type="sldNum" sz="quarter" idx="11"/>
          </p:nvPr>
        </p:nvSpPr>
        <p:spPr bwMode="gray"/>
        <p:txBody>
          <a:bodyPr/>
          <a:lstStyle/>
          <a:p>
            <a:fld id="{10C140CD-8AED-46FF-A9A2-77308F3F39AE}" type="slidenum">
              <a:rPr lang="fr-FR" smtClean="0"/>
              <a:pPr/>
              <a:t>‹N°›</a:t>
            </a:fld>
            <a:endParaRPr lang="fr-FR"/>
          </a:p>
        </p:txBody>
      </p:sp>
      <p:sp>
        <p:nvSpPr>
          <p:cNvPr id="13" name="Espace réservé du pied de page 12"/>
          <p:cNvSpPr>
            <a:spLocks noGrp="1"/>
          </p:cNvSpPr>
          <p:nvPr>
            <p:ph type="ftr" sz="quarter" idx="12"/>
          </p:nvPr>
        </p:nvSpPr>
        <p:spPr bwMode="gray"/>
        <p:txBody>
          <a:bodyPr/>
          <a:lstStyle/>
          <a:p>
            <a:r>
              <a:rPr lang="fr-FR"/>
              <a:t>Document de travail - GT5 du 28/09/16</a:t>
            </a:r>
          </a:p>
        </p:txBody>
      </p:sp>
      <p:sp>
        <p:nvSpPr>
          <p:cNvPr id="5" name="Espace réservé du texte 4"/>
          <p:cNvSpPr>
            <a:spLocks noGrp="1"/>
          </p:cNvSpPr>
          <p:nvPr>
            <p:ph type="body" sz="quarter" idx="13" hasCustomPrompt="1"/>
          </p:nvPr>
        </p:nvSpPr>
        <p:spPr bwMode="gray">
          <a:xfrm>
            <a:off x="1763713" y="404813"/>
            <a:ext cx="7056437" cy="1152525"/>
          </a:xfrm>
        </p:spPr>
        <p:txBody>
          <a:bodyPr/>
          <a:lstStyle>
            <a:lvl1pPr>
              <a:lnSpc>
                <a:spcPct val="100000"/>
              </a:lnSpc>
              <a:spcBef>
                <a:spcPts val="0"/>
              </a:spcBef>
              <a:spcAft>
                <a:spcPts val="0"/>
              </a:spcAft>
              <a:defRPr sz="2900">
                <a:solidFill>
                  <a:schemeClr val="accent6"/>
                </a:solidFill>
                <a:latin typeface="+mn-lt"/>
              </a:defRPr>
            </a:lvl1pPr>
            <a:lvl2pPr>
              <a:lnSpc>
                <a:spcPct val="100000"/>
              </a:lnSpc>
              <a:spcBef>
                <a:spcPts val="0"/>
              </a:spcBef>
              <a:spcAft>
                <a:spcPts val="0"/>
              </a:spcAft>
              <a:defRPr sz="2100"/>
            </a:lvl2pPr>
          </a:lstStyle>
          <a:p>
            <a:pPr lvl="0"/>
            <a:r>
              <a:rPr lang="fr-FR"/>
              <a:t>Titre</a:t>
            </a:r>
          </a:p>
          <a:p>
            <a:pPr lvl="1"/>
            <a:r>
              <a:rPr lang="fr-FR"/>
              <a:t>Sous-titre</a:t>
            </a:r>
          </a:p>
        </p:txBody>
      </p:sp>
      <p:sp>
        <p:nvSpPr>
          <p:cNvPr id="3" name="Espace réservé pour une image  2"/>
          <p:cNvSpPr>
            <a:spLocks noGrp="1"/>
          </p:cNvSpPr>
          <p:nvPr>
            <p:ph type="pic" sz="quarter" idx="14"/>
          </p:nvPr>
        </p:nvSpPr>
        <p:spPr bwMode="gray">
          <a:xfrm>
            <a:off x="1584325" y="1591200"/>
            <a:ext cx="2339975" cy="1871662"/>
          </a:xfrm>
        </p:spPr>
        <p:txBody>
          <a:bodyPr tIns="720000" anchor="ctr" anchorCtr="0"/>
          <a:lstStyle>
            <a:lvl1pPr algn="ctr">
              <a:defRPr/>
            </a:lvl1pPr>
          </a:lstStyle>
          <a:p>
            <a:r>
              <a:rPr lang="fr-FR"/>
              <a:t>Cliquez sur l'icône pour ajouter une image</a:t>
            </a:r>
          </a:p>
        </p:txBody>
      </p:sp>
      <p:sp>
        <p:nvSpPr>
          <p:cNvPr id="6" name="Espace réservé du texte 5"/>
          <p:cNvSpPr>
            <a:spLocks noGrp="1"/>
          </p:cNvSpPr>
          <p:nvPr>
            <p:ph type="body" sz="quarter" idx="15" hasCustomPrompt="1"/>
          </p:nvPr>
        </p:nvSpPr>
        <p:spPr bwMode="gray">
          <a:xfrm>
            <a:off x="3924300" y="1591200"/>
            <a:ext cx="3240088" cy="1872000"/>
          </a:xfrm>
          <a:solidFill>
            <a:schemeClr val="accent5"/>
          </a:solidFill>
        </p:spPr>
        <p:txBody>
          <a:bodyPr lIns="576000" tIns="36000" rIns="72000" bIns="36000" anchor="ctr" anchorCtr="0"/>
          <a:lstStyle>
            <a:lvl1pPr marL="0">
              <a:lnSpc>
                <a:spcPct val="100000"/>
              </a:lnSpc>
              <a:spcBef>
                <a:spcPts val="0"/>
              </a:spcBef>
              <a:spcAft>
                <a:spcPts val="0"/>
              </a:spcAft>
              <a:defRPr sz="1200">
                <a:solidFill>
                  <a:schemeClr val="bg1"/>
                </a:solidFill>
              </a:defRPr>
            </a:lvl1pPr>
            <a:lvl2pPr marL="0">
              <a:lnSpc>
                <a:spcPct val="90000"/>
              </a:lnSpc>
              <a:spcBef>
                <a:spcPts val="0"/>
              </a:spcBef>
              <a:spcAft>
                <a:spcPts val="0"/>
              </a:spcAft>
              <a:defRPr sz="5100">
                <a:solidFill>
                  <a:schemeClr val="bg1"/>
                </a:solidFill>
              </a:defRPr>
            </a:lvl2pPr>
            <a:lvl3pPr marL="0">
              <a:lnSpc>
                <a:spcPct val="100000"/>
              </a:lnSpc>
              <a:spcBef>
                <a:spcPts val="0"/>
              </a:spcBef>
              <a:spcAft>
                <a:spcPts val="0"/>
              </a:spcAft>
              <a:defRPr sz="950">
                <a:solidFill>
                  <a:schemeClr val="bg1"/>
                </a:solidFill>
                <a:latin typeface="+mn-lt"/>
              </a:defRPr>
            </a:lvl3pPr>
          </a:lstStyle>
          <a:p>
            <a:pPr lvl="0"/>
            <a:r>
              <a:rPr lang="fr-FR" noProof="0"/>
              <a:t>Texte de niveau 1</a:t>
            </a:r>
          </a:p>
          <a:p>
            <a:pPr lvl="1"/>
            <a:r>
              <a:rPr lang="fr-FR" noProof="0"/>
              <a:t>XX%</a:t>
            </a:r>
          </a:p>
          <a:p>
            <a:pPr lvl="2"/>
            <a:r>
              <a:rPr lang="fr-FR" noProof="0"/>
              <a:t>Texte de niveau 3</a:t>
            </a:r>
          </a:p>
        </p:txBody>
      </p:sp>
      <p:sp>
        <p:nvSpPr>
          <p:cNvPr id="10" name="Espace réservé du contenu 9"/>
          <p:cNvSpPr>
            <a:spLocks noGrp="1"/>
          </p:cNvSpPr>
          <p:nvPr>
            <p:ph sz="quarter" idx="16" hasCustomPrompt="1"/>
          </p:nvPr>
        </p:nvSpPr>
        <p:spPr bwMode="gray">
          <a:xfrm>
            <a:off x="1584325" y="3644900"/>
            <a:ext cx="7235825" cy="2447925"/>
          </a:xfrm>
        </p:spPr>
        <p:txBody>
          <a:bodyPr/>
          <a:lstStyle>
            <a:lvl1pPr>
              <a:spcBef>
                <a:spcPts val="1000"/>
              </a:spcBef>
              <a:spcAft>
                <a:spcPts val="0"/>
              </a:spcAft>
              <a:defRPr sz="1200">
                <a:solidFill>
                  <a:schemeClr val="accent6"/>
                </a:solidFill>
              </a:defRPr>
            </a:lvl1pPr>
            <a:lvl2pPr>
              <a:lnSpc>
                <a:spcPct val="100000"/>
              </a:lnSpc>
              <a:defRPr sz="1050"/>
            </a:lvl2pPr>
          </a:lstStyle>
          <a:p>
            <a:pPr lvl="0"/>
            <a:r>
              <a:rPr lang="fr-FR" noProof="0"/>
              <a:t>Texte de niveau 1</a:t>
            </a:r>
          </a:p>
          <a:p>
            <a:pPr lvl="1"/>
            <a:r>
              <a:rPr lang="fr-FR" noProof="0"/>
              <a:t>Texte de niveau 2</a:t>
            </a:r>
          </a:p>
        </p:txBody>
      </p:sp>
    </p:spTree>
    <p:extLst>
      <p:ext uri="{BB962C8B-B14F-4D97-AF65-F5344CB8AC3E}">
        <p14:creationId xmlns:p14="http://schemas.microsoft.com/office/powerpoint/2010/main" val="91827106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itre, encart et contenu">
    <p:spTree>
      <p:nvGrpSpPr>
        <p:cNvPr id="1" name=""/>
        <p:cNvGrpSpPr/>
        <p:nvPr/>
      </p:nvGrpSpPr>
      <p:grpSpPr>
        <a:xfrm>
          <a:off x="0" y="0"/>
          <a:ext cx="0" cy="0"/>
          <a:chOff x="0" y="0"/>
          <a:chExt cx="0" cy="0"/>
        </a:xfrm>
      </p:grpSpPr>
      <p:sp>
        <p:nvSpPr>
          <p:cNvPr id="11" name="Espace réservé de la date 10"/>
          <p:cNvSpPr>
            <a:spLocks noGrp="1"/>
          </p:cNvSpPr>
          <p:nvPr>
            <p:ph type="dt" sz="half" idx="10"/>
          </p:nvPr>
        </p:nvSpPr>
        <p:spPr bwMode="gray"/>
        <p:txBody>
          <a:bodyPr/>
          <a:lstStyle/>
          <a:p>
            <a:fld id="{B084F015-053A-4961-B79E-5C6E50B125C7}" type="datetime1">
              <a:rPr lang="fr-FR" smtClean="0"/>
              <a:pPr/>
              <a:t>09/04/2021</a:t>
            </a:fld>
            <a:endParaRPr lang="fr-FR"/>
          </a:p>
        </p:txBody>
      </p:sp>
      <p:sp>
        <p:nvSpPr>
          <p:cNvPr id="12" name="Espace réservé du numéro de diapositive 11"/>
          <p:cNvSpPr>
            <a:spLocks noGrp="1"/>
          </p:cNvSpPr>
          <p:nvPr>
            <p:ph type="sldNum" sz="quarter" idx="11"/>
          </p:nvPr>
        </p:nvSpPr>
        <p:spPr bwMode="gray"/>
        <p:txBody>
          <a:bodyPr/>
          <a:lstStyle/>
          <a:p>
            <a:fld id="{10C140CD-8AED-46FF-A9A2-77308F3F39AE}" type="slidenum">
              <a:rPr lang="fr-FR" smtClean="0"/>
              <a:pPr/>
              <a:t>‹N°›</a:t>
            </a:fld>
            <a:endParaRPr lang="fr-FR"/>
          </a:p>
        </p:txBody>
      </p:sp>
      <p:sp>
        <p:nvSpPr>
          <p:cNvPr id="13" name="Espace réservé du pied de page 12"/>
          <p:cNvSpPr>
            <a:spLocks noGrp="1"/>
          </p:cNvSpPr>
          <p:nvPr>
            <p:ph type="ftr" sz="quarter" idx="12"/>
          </p:nvPr>
        </p:nvSpPr>
        <p:spPr bwMode="gray"/>
        <p:txBody>
          <a:bodyPr/>
          <a:lstStyle/>
          <a:p>
            <a:r>
              <a:rPr lang="fr-FR"/>
              <a:t>Document de travail - GT5 du 28/09/16</a:t>
            </a:r>
          </a:p>
        </p:txBody>
      </p:sp>
      <p:sp>
        <p:nvSpPr>
          <p:cNvPr id="5" name="Espace réservé du texte 4"/>
          <p:cNvSpPr>
            <a:spLocks noGrp="1"/>
          </p:cNvSpPr>
          <p:nvPr>
            <p:ph type="body" sz="quarter" idx="13" hasCustomPrompt="1"/>
          </p:nvPr>
        </p:nvSpPr>
        <p:spPr bwMode="gray">
          <a:xfrm>
            <a:off x="1763713" y="404813"/>
            <a:ext cx="7056437" cy="1152525"/>
          </a:xfrm>
        </p:spPr>
        <p:txBody>
          <a:bodyPr/>
          <a:lstStyle>
            <a:lvl1pPr>
              <a:lnSpc>
                <a:spcPct val="100000"/>
              </a:lnSpc>
              <a:spcBef>
                <a:spcPts val="0"/>
              </a:spcBef>
              <a:spcAft>
                <a:spcPts val="0"/>
              </a:spcAft>
              <a:defRPr sz="2900">
                <a:solidFill>
                  <a:schemeClr val="accent6"/>
                </a:solidFill>
                <a:latin typeface="+mn-lt"/>
              </a:defRPr>
            </a:lvl1pPr>
            <a:lvl2pPr>
              <a:lnSpc>
                <a:spcPct val="100000"/>
              </a:lnSpc>
              <a:spcBef>
                <a:spcPts val="0"/>
              </a:spcBef>
              <a:spcAft>
                <a:spcPts val="0"/>
              </a:spcAft>
              <a:defRPr sz="2100"/>
            </a:lvl2pPr>
          </a:lstStyle>
          <a:p>
            <a:pPr lvl="0"/>
            <a:r>
              <a:rPr lang="fr-FR"/>
              <a:t>Titre</a:t>
            </a:r>
          </a:p>
          <a:p>
            <a:pPr lvl="1"/>
            <a:r>
              <a:rPr lang="fr-FR"/>
              <a:t>Sous-titre</a:t>
            </a:r>
          </a:p>
        </p:txBody>
      </p:sp>
      <p:sp>
        <p:nvSpPr>
          <p:cNvPr id="6" name="Espace réservé du texte 5"/>
          <p:cNvSpPr>
            <a:spLocks noGrp="1"/>
          </p:cNvSpPr>
          <p:nvPr>
            <p:ph type="body" sz="quarter" idx="15" hasCustomPrompt="1"/>
          </p:nvPr>
        </p:nvSpPr>
        <p:spPr bwMode="gray">
          <a:xfrm>
            <a:off x="467544" y="1592262"/>
            <a:ext cx="2124236" cy="3996978"/>
          </a:xfrm>
          <a:solidFill>
            <a:schemeClr val="accent5"/>
          </a:solidFill>
        </p:spPr>
        <p:txBody>
          <a:bodyPr lIns="216000" tIns="144000" rIns="36000" bIns="36000" anchor="t" anchorCtr="0"/>
          <a:lstStyle>
            <a:lvl1pPr marL="0">
              <a:lnSpc>
                <a:spcPct val="100000"/>
              </a:lnSpc>
              <a:spcBef>
                <a:spcPts val="0"/>
              </a:spcBef>
              <a:spcAft>
                <a:spcPts val="0"/>
              </a:spcAft>
              <a:defRPr sz="1200">
                <a:solidFill>
                  <a:schemeClr val="bg1"/>
                </a:solidFill>
              </a:defRPr>
            </a:lvl1pPr>
            <a:lvl2pPr marL="0">
              <a:lnSpc>
                <a:spcPct val="90000"/>
              </a:lnSpc>
              <a:spcBef>
                <a:spcPts val="0"/>
              </a:spcBef>
              <a:spcAft>
                <a:spcPts val="0"/>
              </a:spcAft>
              <a:defRPr sz="5100">
                <a:solidFill>
                  <a:schemeClr val="bg1"/>
                </a:solidFill>
              </a:defRPr>
            </a:lvl2pPr>
            <a:lvl3pPr marL="0">
              <a:lnSpc>
                <a:spcPct val="100000"/>
              </a:lnSpc>
              <a:spcBef>
                <a:spcPts val="0"/>
              </a:spcBef>
              <a:spcAft>
                <a:spcPts val="0"/>
              </a:spcAft>
              <a:defRPr sz="950">
                <a:solidFill>
                  <a:schemeClr val="bg1"/>
                </a:solidFill>
                <a:latin typeface="+mn-lt"/>
              </a:defRPr>
            </a:lvl3pPr>
          </a:lstStyle>
          <a:p>
            <a:pPr lvl="0"/>
            <a:r>
              <a:rPr lang="fr-FR" noProof="0"/>
              <a:t>Texte de niveau 1</a:t>
            </a:r>
          </a:p>
          <a:p>
            <a:pPr lvl="1"/>
            <a:r>
              <a:rPr lang="fr-FR" noProof="0"/>
              <a:t>XX%</a:t>
            </a:r>
          </a:p>
          <a:p>
            <a:pPr lvl="2"/>
            <a:r>
              <a:rPr lang="fr-FR" noProof="0"/>
              <a:t>Texte de niveau 3</a:t>
            </a:r>
          </a:p>
        </p:txBody>
      </p:sp>
      <p:sp>
        <p:nvSpPr>
          <p:cNvPr id="15" name="Espace réservé du contenu 6"/>
          <p:cNvSpPr>
            <a:spLocks noGrp="1"/>
          </p:cNvSpPr>
          <p:nvPr>
            <p:ph sz="quarter" idx="14" hasCustomPrompt="1"/>
          </p:nvPr>
        </p:nvSpPr>
        <p:spPr bwMode="gray">
          <a:xfrm>
            <a:off x="2843808" y="1557338"/>
            <a:ext cx="5976342" cy="4535487"/>
          </a:xfrm>
        </p:spPr>
        <p:txBody>
          <a:bodyPr/>
          <a:lstStyle>
            <a:lvl1pPr>
              <a:spcBef>
                <a:spcPts val="1000"/>
              </a:spcBef>
              <a:spcAft>
                <a:spcPts val="300"/>
              </a:spcAft>
              <a:defRPr/>
            </a:lvl1pPr>
            <a:lvl2pPr marL="576000" indent="-108000">
              <a:spcBef>
                <a:spcPts val="600"/>
              </a:spcBef>
              <a:buClr>
                <a:schemeClr val="accent1"/>
              </a:buClr>
              <a:buSzPct val="110000"/>
              <a:buFont typeface="Arial" panose="020B0604020202020204" pitchFamily="34" charset="0"/>
              <a:buChar char="•"/>
              <a:defRPr>
                <a:latin typeface="+mj-lt"/>
              </a:defRPr>
            </a:lvl2pPr>
            <a:lvl3pPr marL="576000">
              <a:spcBef>
                <a:spcPts val="0"/>
              </a:spcBef>
              <a:spcAft>
                <a:spcPts val="0"/>
              </a:spcAft>
              <a:defRPr sz="1050">
                <a:solidFill>
                  <a:schemeClr val="accent6"/>
                </a:solidFill>
                <a:latin typeface="+mn-lt"/>
              </a:defRPr>
            </a:lvl3pPr>
          </a:lstStyle>
          <a:p>
            <a:pPr lvl="0"/>
            <a:r>
              <a:rPr lang="fr-FR" noProof="0"/>
              <a:t>Texte de niveau 1</a:t>
            </a:r>
          </a:p>
          <a:p>
            <a:pPr lvl="1"/>
            <a:r>
              <a:rPr lang="fr-FR" noProof="0"/>
              <a:t>Texte de niveau 2</a:t>
            </a:r>
          </a:p>
          <a:p>
            <a:pPr lvl="2"/>
            <a:r>
              <a:rPr lang="fr-FR" noProof="0"/>
              <a:t>Texte de niveau 3</a:t>
            </a:r>
          </a:p>
        </p:txBody>
      </p:sp>
    </p:spTree>
    <p:extLst>
      <p:ext uri="{BB962C8B-B14F-4D97-AF65-F5344CB8AC3E}">
        <p14:creationId xmlns:p14="http://schemas.microsoft.com/office/powerpoint/2010/main" val="246645865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itre et graphique">
    <p:spTree>
      <p:nvGrpSpPr>
        <p:cNvPr id="1" name=""/>
        <p:cNvGrpSpPr/>
        <p:nvPr/>
      </p:nvGrpSpPr>
      <p:grpSpPr>
        <a:xfrm>
          <a:off x="0" y="0"/>
          <a:ext cx="0" cy="0"/>
          <a:chOff x="0" y="0"/>
          <a:chExt cx="0" cy="0"/>
        </a:xfrm>
      </p:grpSpPr>
      <p:sp>
        <p:nvSpPr>
          <p:cNvPr id="11" name="Espace réservé de la date 10"/>
          <p:cNvSpPr>
            <a:spLocks noGrp="1"/>
          </p:cNvSpPr>
          <p:nvPr>
            <p:ph type="dt" sz="half" idx="10"/>
          </p:nvPr>
        </p:nvSpPr>
        <p:spPr bwMode="gray"/>
        <p:txBody>
          <a:bodyPr/>
          <a:lstStyle/>
          <a:p>
            <a:fld id="{CD678A2A-C626-4640-8B98-2209D08928AE}" type="datetime1">
              <a:rPr lang="fr-FR" smtClean="0"/>
              <a:pPr/>
              <a:t>09/04/2021</a:t>
            </a:fld>
            <a:endParaRPr lang="fr-FR"/>
          </a:p>
        </p:txBody>
      </p:sp>
      <p:sp>
        <p:nvSpPr>
          <p:cNvPr id="12" name="Espace réservé du numéro de diapositive 11"/>
          <p:cNvSpPr>
            <a:spLocks noGrp="1"/>
          </p:cNvSpPr>
          <p:nvPr>
            <p:ph type="sldNum" sz="quarter" idx="11"/>
          </p:nvPr>
        </p:nvSpPr>
        <p:spPr bwMode="gray"/>
        <p:txBody>
          <a:bodyPr/>
          <a:lstStyle/>
          <a:p>
            <a:fld id="{10C140CD-8AED-46FF-A9A2-77308F3F39AE}" type="slidenum">
              <a:rPr lang="fr-FR" smtClean="0"/>
              <a:pPr/>
              <a:t>‹N°›</a:t>
            </a:fld>
            <a:endParaRPr lang="fr-FR"/>
          </a:p>
        </p:txBody>
      </p:sp>
      <p:sp>
        <p:nvSpPr>
          <p:cNvPr id="13" name="Espace réservé du pied de page 12"/>
          <p:cNvSpPr>
            <a:spLocks noGrp="1"/>
          </p:cNvSpPr>
          <p:nvPr>
            <p:ph type="ftr" sz="quarter" idx="12"/>
          </p:nvPr>
        </p:nvSpPr>
        <p:spPr bwMode="gray"/>
        <p:txBody>
          <a:bodyPr/>
          <a:lstStyle/>
          <a:p>
            <a:r>
              <a:rPr lang="fr-FR"/>
              <a:t>Document de travail - GT5 du 28/09/16</a:t>
            </a:r>
          </a:p>
        </p:txBody>
      </p:sp>
      <p:sp>
        <p:nvSpPr>
          <p:cNvPr id="5" name="Espace réservé du texte 4"/>
          <p:cNvSpPr>
            <a:spLocks noGrp="1"/>
          </p:cNvSpPr>
          <p:nvPr>
            <p:ph type="body" sz="quarter" idx="13" hasCustomPrompt="1"/>
          </p:nvPr>
        </p:nvSpPr>
        <p:spPr bwMode="gray">
          <a:xfrm>
            <a:off x="1763713" y="404813"/>
            <a:ext cx="7056437" cy="1152525"/>
          </a:xfrm>
        </p:spPr>
        <p:txBody>
          <a:bodyPr/>
          <a:lstStyle>
            <a:lvl1pPr>
              <a:lnSpc>
                <a:spcPct val="100000"/>
              </a:lnSpc>
              <a:spcBef>
                <a:spcPts val="0"/>
              </a:spcBef>
              <a:spcAft>
                <a:spcPts val="0"/>
              </a:spcAft>
              <a:defRPr sz="2900">
                <a:solidFill>
                  <a:schemeClr val="accent6"/>
                </a:solidFill>
                <a:latin typeface="+mn-lt"/>
              </a:defRPr>
            </a:lvl1pPr>
            <a:lvl2pPr>
              <a:lnSpc>
                <a:spcPct val="100000"/>
              </a:lnSpc>
              <a:spcBef>
                <a:spcPts val="0"/>
              </a:spcBef>
              <a:spcAft>
                <a:spcPts val="0"/>
              </a:spcAft>
              <a:defRPr sz="2100"/>
            </a:lvl2pPr>
          </a:lstStyle>
          <a:p>
            <a:pPr lvl="0"/>
            <a:r>
              <a:rPr lang="fr-FR"/>
              <a:t>Titre</a:t>
            </a:r>
          </a:p>
          <a:p>
            <a:pPr lvl="1"/>
            <a:r>
              <a:rPr lang="fr-FR"/>
              <a:t>Sous-titre</a:t>
            </a:r>
          </a:p>
        </p:txBody>
      </p:sp>
      <p:sp>
        <p:nvSpPr>
          <p:cNvPr id="3" name="Espace réservé du graphique 2"/>
          <p:cNvSpPr>
            <a:spLocks noGrp="1"/>
          </p:cNvSpPr>
          <p:nvPr>
            <p:ph type="chart" sz="quarter" idx="14"/>
          </p:nvPr>
        </p:nvSpPr>
        <p:spPr bwMode="gray">
          <a:xfrm>
            <a:off x="1150939" y="2024063"/>
            <a:ext cx="7669212" cy="4068762"/>
          </a:xfrm>
        </p:spPr>
        <p:txBody>
          <a:bodyPr tIns="720000" bIns="0" anchor="ctr" anchorCtr="0"/>
          <a:lstStyle>
            <a:lvl1pPr algn="ctr">
              <a:defRPr/>
            </a:lvl1pPr>
          </a:lstStyle>
          <a:p>
            <a:r>
              <a:rPr lang="fr-FR"/>
              <a:t>Cliquez sur l'icône pour ajouter un graphique</a:t>
            </a:r>
          </a:p>
        </p:txBody>
      </p:sp>
    </p:spTree>
    <p:extLst>
      <p:ext uri="{BB962C8B-B14F-4D97-AF65-F5344CB8AC3E}">
        <p14:creationId xmlns:p14="http://schemas.microsoft.com/office/powerpoint/2010/main" val="136969433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itre et tableau">
    <p:spTree>
      <p:nvGrpSpPr>
        <p:cNvPr id="1" name=""/>
        <p:cNvGrpSpPr/>
        <p:nvPr/>
      </p:nvGrpSpPr>
      <p:grpSpPr>
        <a:xfrm>
          <a:off x="0" y="0"/>
          <a:ext cx="0" cy="0"/>
          <a:chOff x="0" y="0"/>
          <a:chExt cx="0" cy="0"/>
        </a:xfrm>
      </p:grpSpPr>
      <p:sp>
        <p:nvSpPr>
          <p:cNvPr id="11" name="Espace réservé de la date 10"/>
          <p:cNvSpPr>
            <a:spLocks noGrp="1"/>
          </p:cNvSpPr>
          <p:nvPr>
            <p:ph type="dt" sz="half" idx="10"/>
          </p:nvPr>
        </p:nvSpPr>
        <p:spPr bwMode="gray"/>
        <p:txBody>
          <a:bodyPr/>
          <a:lstStyle/>
          <a:p>
            <a:fld id="{F2EFC9F7-397C-4502-B2CD-B5E95C0D7838}" type="datetime1">
              <a:rPr lang="fr-FR" smtClean="0"/>
              <a:pPr/>
              <a:t>09/04/2021</a:t>
            </a:fld>
            <a:endParaRPr lang="fr-FR"/>
          </a:p>
        </p:txBody>
      </p:sp>
      <p:sp>
        <p:nvSpPr>
          <p:cNvPr id="12" name="Espace réservé du numéro de diapositive 11"/>
          <p:cNvSpPr>
            <a:spLocks noGrp="1"/>
          </p:cNvSpPr>
          <p:nvPr>
            <p:ph type="sldNum" sz="quarter" idx="11"/>
          </p:nvPr>
        </p:nvSpPr>
        <p:spPr bwMode="gray"/>
        <p:txBody>
          <a:bodyPr/>
          <a:lstStyle/>
          <a:p>
            <a:fld id="{10C140CD-8AED-46FF-A9A2-77308F3F39AE}" type="slidenum">
              <a:rPr lang="fr-FR" smtClean="0"/>
              <a:pPr/>
              <a:t>‹N°›</a:t>
            </a:fld>
            <a:endParaRPr lang="fr-FR"/>
          </a:p>
        </p:txBody>
      </p:sp>
      <p:sp>
        <p:nvSpPr>
          <p:cNvPr id="13" name="Espace réservé du pied de page 12"/>
          <p:cNvSpPr>
            <a:spLocks noGrp="1"/>
          </p:cNvSpPr>
          <p:nvPr>
            <p:ph type="ftr" sz="quarter" idx="12"/>
          </p:nvPr>
        </p:nvSpPr>
        <p:spPr bwMode="gray"/>
        <p:txBody>
          <a:bodyPr/>
          <a:lstStyle/>
          <a:p>
            <a:r>
              <a:rPr lang="fr-FR"/>
              <a:t>Document de travail - GT5 du 28/09/16</a:t>
            </a:r>
          </a:p>
        </p:txBody>
      </p:sp>
      <p:sp>
        <p:nvSpPr>
          <p:cNvPr id="5" name="Espace réservé du texte 4"/>
          <p:cNvSpPr>
            <a:spLocks noGrp="1"/>
          </p:cNvSpPr>
          <p:nvPr>
            <p:ph type="body" sz="quarter" idx="13" hasCustomPrompt="1"/>
          </p:nvPr>
        </p:nvSpPr>
        <p:spPr bwMode="gray">
          <a:xfrm>
            <a:off x="1763713" y="404813"/>
            <a:ext cx="7056437" cy="1152525"/>
          </a:xfrm>
        </p:spPr>
        <p:txBody>
          <a:bodyPr/>
          <a:lstStyle>
            <a:lvl1pPr>
              <a:lnSpc>
                <a:spcPct val="100000"/>
              </a:lnSpc>
              <a:spcBef>
                <a:spcPts val="0"/>
              </a:spcBef>
              <a:spcAft>
                <a:spcPts val="0"/>
              </a:spcAft>
              <a:defRPr sz="2900">
                <a:solidFill>
                  <a:schemeClr val="accent6"/>
                </a:solidFill>
                <a:latin typeface="+mn-lt"/>
              </a:defRPr>
            </a:lvl1pPr>
            <a:lvl2pPr>
              <a:lnSpc>
                <a:spcPct val="100000"/>
              </a:lnSpc>
              <a:spcBef>
                <a:spcPts val="0"/>
              </a:spcBef>
              <a:spcAft>
                <a:spcPts val="0"/>
              </a:spcAft>
              <a:defRPr sz="2100"/>
            </a:lvl2pPr>
          </a:lstStyle>
          <a:p>
            <a:pPr lvl="0"/>
            <a:r>
              <a:rPr lang="fr-FR"/>
              <a:t>Titre</a:t>
            </a:r>
          </a:p>
          <a:p>
            <a:pPr lvl="1"/>
            <a:r>
              <a:rPr lang="fr-FR"/>
              <a:t>Sous-titre</a:t>
            </a:r>
          </a:p>
        </p:txBody>
      </p:sp>
      <p:sp>
        <p:nvSpPr>
          <p:cNvPr id="3" name="Espace réservé du tableau 2"/>
          <p:cNvSpPr>
            <a:spLocks noGrp="1"/>
          </p:cNvSpPr>
          <p:nvPr>
            <p:ph type="tbl" sz="quarter" idx="14"/>
          </p:nvPr>
        </p:nvSpPr>
        <p:spPr bwMode="gray">
          <a:xfrm>
            <a:off x="1763713" y="1989138"/>
            <a:ext cx="5437187" cy="3240087"/>
          </a:xfrm>
        </p:spPr>
        <p:txBody>
          <a:bodyPr tIns="720000" anchor="ctr" anchorCtr="0"/>
          <a:lstStyle>
            <a:lvl1pPr algn="ctr">
              <a:defRPr/>
            </a:lvl1pPr>
          </a:lstStyle>
          <a:p>
            <a:r>
              <a:rPr lang="fr-FR"/>
              <a:t>Cliquez sur l'icône pour ajouter un tableau</a:t>
            </a:r>
          </a:p>
        </p:txBody>
      </p:sp>
      <p:sp>
        <p:nvSpPr>
          <p:cNvPr id="6" name="Espace réservé du texte 5"/>
          <p:cNvSpPr>
            <a:spLocks noGrp="1"/>
          </p:cNvSpPr>
          <p:nvPr>
            <p:ph type="body" sz="quarter" idx="15" hasCustomPrompt="1"/>
          </p:nvPr>
        </p:nvSpPr>
        <p:spPr bwMode="gray">
          <a:xfrm>
            <a:off x="1763713" y="5356260"/>
            <a:ext cx="252412" cy="73025"/>
          </a:xfrm>
          <a:solidFill>
            <a:schemeClr val="accent1"/>
          </a:solidFill>
        </p:spPr>
        <p:txBody>
          <a:bodyPr/>
          <a:lstStyle>
            <a:lvl1pPr>
              <a:defRPr sz="100">
                <a:solidFill>
                  <a:schemeClr val="bg1">
                    <a:alpha val="0"/>
                  </a:schemeClr>
                </a:solidFill>
              </a:defRPr>
            </a:lvl1pPr>
          </a:lstStyle>
          <a:p>
            <a:pPr lvl="0"/>
            <a:r>
              <a:rPr lang="fr-FR"/>
              <a:t> </a:t>
            </a:r>
          </a:p>
        </p:txBody>
      </p:sp>
      <p:sp>
        <p:nvSpPr>
          <p:cNvPr id="10" name="Espace réservé du texte 9"/>
          <p:cNvSpPr>
            <a:spLocks noGrp="1"/>
          </p:cNvSpPr>
          <p:nvPr>
            <p:ph type="body" sz="quarter" idx="16" hasCustomPrompt="1"/>
          </p:nvPr>
        </p:nvSpPr>
        <p:spPr bwMode="gray">
          <a:xfrm>
            <a:off x="2042755" y="5337212"/>
            <a:ext cx="720000" cy="360000"/>
          </a:xfrm>
        </p:spPr>
        <p:txBody>
          <a:bodyPr/>
          <a:lstStyle>
            <a:lvl1pPr>
              <a:defRPr sz="700">
                <a:solidFill>
                  <a:schemeClr val="tx1"/>
                </a:solidFill>
                <a:latin typeface="+mn-lt"/>
              </a:defRPr>
            </a:lvl1pPr>
          </a:lstStyle>
          <a:p>
            <a:pPr lvl="0"/>
            <a:r>
              <a:rPr lang="fr-FR"/>
              <a:t>TITRE légende 1</a:t>
            </a:r>
          </a:p>
        </p:txBody>
      </p:sp>
      <p:sp>
        <p:nvSpPr>
          <p:cNvPr id="14" name="Espace réservé du texte 5"/>
          <p:cNvSpPr>
            <a:spLocks noGrp="1"/>
          </p:cNvSpPr>
          <p:nvPr>
            <p:ph type="body" sz="quarter" idx="17" hasCustomPrompt="1"/>
          </p:nvPr>
        </p:nvSpPr>
        <p:spPr bwMode="gray">
          <a:xfrm>
            <a:off x="2879829" y="5356260"/>
            <a:ext cx="252412" cy="73025"/>
          </a:xfrm>
          <a:solidFill>
            <a:schemeClr val="accent2"/>
          </a:solidFill>
        </p:spPr>
        <p:txBody>
          <a:bodyPr/>
          <a:lstStyle>
            <a:lvl1pPr>
              <a:defRPr sz="100">
                <a:solidFill>
                  <a:schemeClr val="bg1">
                    <a:alpha val="0"/>
                  </a:schemeClr>
                </a:solidFill>
              </a:defRPr>
            </a:lvl1pPr>
          </a:lstStyle>
          <a:p>
            <a:pPr lvl="0"/>
            <a:r>
              <a:rPr lang="fr-FR"/>
              <a:t> </a:t>
            </a:r>
          </a:p>
        </p:txBody>
      </p:sp>
      <p:sp>
        <p:nvSpPr>
          <p:cNvPr id="15" name="Espace réservé du texte 9"/>
          <p:cNvSpPr>
            <a:spLocks noGrp="1"/>
          </p:cNvSpPr>
          <p:nvPr>
            <p:ph type="body" sz="quarter" idx="18" hasCustomPrompt="1"/>
          </p:nvPr>
        </p:nvSpPr>
        <p:spPr bwMode="gray">
          <a:xfrm>
            <a:off x="3158871" y="5337212"/>
            <a:ext cx="720000" cy="360000"/>
          </a:xfrm>
        </p:spPr>
        <p:txBody>
          <a:bodyPr/>
          <a:lstStyle>
            <a:lvl1pPr>
              <a:defRPr sz="700">
                <a:solidFill>
                  <a:schemeClr val="tx1"/>
                </a:solidFill>
                <a:latin typeface="+mn-lt"/>
              </a:defRPr>
            </a:lvl1pPr>
          </a:lstStyle>
          <a:p>
            <a:pPr lvl="0"/>
            <a:r>
              <a:rPr lang="fr-FR"/>
              <a:t>TITRE légende 2</a:t>
            </a:r>
          </a:p>
        </p:txBody>
      </p:sp>
      <p:sp>
        <p:nvSpPr>
          <p:cNvPr id="16" name="Espace réservé du texte 5"/>
          <p:cNvSpPr>
            <a:spLocks noGrp="1"/>
          </p:cNvSpPr>
          <p:nvPr>
            <p:ph type="body" sz="quarter" idx="19" hasCustomPrompt="1"/>
          </p:nvPr>
        </p:nvSpPr>
        <p:spPr bwMode="gray">
          <a:xfrm>
            <a:off x="3995945" y="5356260"/>
            <a:ext cx="252412" cy="73025"/>
          </a:xfrm>
          <a:solidFill>
            <a:schemeClr val="accent3"/>
          </a:solidFill>
        </p:spPr>
        <p:txBody>
          <a:bodyPr/>
          <a:lstStyle>
            <a:lvl1pPr>
              <a:defRPr sz="100">
                <a:solidFill>
                  <a:schemeClr val="bg1">
                    <a:alpha val="0"/>
                  </a:schemeClr>
                </a:solidFill>
              </a:defRPr>
            </a:lvl1pPr>
          </a:lstStyle>
          <a:p>
            <a:pPr lvl="0"/>
            <a:r>
              <a:rPr lang="fr-FR"/>
              <a:t> </a:t>
            </a:r>
          </a:p>
        </p:txBody>
      </p:sp>
      <p:sp>
        <p:nvSpPr>
          <p:cNvPr id="17" name="Espace réservé du texte 9"/>
          <p:cNvSpPr>
            <a:spLocks noGrp="1"/>
          </p:cNvSpPr>
          <p:nvPr>
            <p:ph type="body" sz="quarter" idx="20" hasCustomPrompt="1"/>
          </p:nvPr>
        </p:nvSpPr>
        <p:spPr bwMode="gray">
          <a:xfrm>
            <a:off x="4274987" y="5337212"/>
            <a:ext cx="720000" cy="360000"/>
          </a:xfrm>
        </p:spPr>
        <p:txBody>
          <a:bodyPr/>
          <a:lstStyle>
            <a:lvl1pPr>
              <a:defRPr sz="700">
                <a:solidFill>
                  <a:schemeClr val="tx1"/>
                </a:solidFill>
                <a:latin typeface="+mn-lt"/>
              </a:defRPr>
            </a:lvl1pPr>
          </a:lstStyle>
          <a:p>
            <a:pPr lvl="0"/>
            <a:r>
              <a:rPr lang="fr-FR"/>
              <a:t>TITRE légende 3</a:t>
            </a:r>
          </a:p>
        </p:txBody>
      </p:sp>
      <p:sp>
        <p:nvSpPr>
          <p:cNvPr id="18" name="Espace réservé du texte 5"/>
          <p:cNvSpPr>
            <a:spLocks noGrp="1"/>
          </p:cNvSpPr>
          <p:nvPr>
            <p:ph type="body" sz="quarter" idx="21" hasCustomPrompt="1"/>
          </p:nvPr>
        </p:nvSpPr>
        <p:spPr bwMode="gray">
          <a:xfrm>
            <a:off x="5112060" y="5356260"/>
            <a:ext cx="252412" cy="73025"/>
          </a:xfrm>
          <a:solidFill>
            <a:schemeClr val="accent4"/>
          </a:solidFill>
        </p:spPr>
        <p:txBody>
          <a:bodyPr/>
          <a:lstStyle>
            <a:lvl1pPr>
              <a:defRPr sz="100">
                <a:solidFill>
                  <a:schemeClr val="bg1">
                    <a:alpha val="0"/>
                  </a:schemeClr>
                </a:solidFill>
              </a:defRPr>
            </a:lvl1pPr>
          </a:lstStyle>
          <a:p>
            <a:pPr lvl="0"/>
            <a:r>
              <a:rPr lang="fr-FR"/>
              <a:t> </a:t>
            </a:r>
          </a:p>
        </p:txBody>
      </p:sp>
      <p:sp>
        <p:nvSpPr>
          <p:cNvPr id="19" name="Espace réservé du texte 9"/>
          <p:cNvSpPr>
            <a:spLocks noGrp="1"/>
          </p:cNvSpPr>
          <p:nvPr>
            <p:ph type="body" sz="quarter" idx="22" hasCustomPrompt="1"/>
          </p:nvPr>
        </p:nvSpPr>
        <p:spPr bwMode="gray">
          <a:xfrm>
            <a:off x="5391102" y="5337212"/>
            <a:ext cx="720000" cy="360000"/>
          </a:xfrm>
        </p:spPr>
        <p:txBody>
          <a:bodyPr/>
          <a:lstStyle>
            <a:lvl1pPr>
              <a:defRPr sz="700">
                <a:solidFill>
                  <a:schemeClr val="tx1"/>
                </a:solidFill>
                <a:latin typeface="+mn-lt"/>
              </a:defRPr>
            </a:lvl1pPr>
          </a:lstStyle>
          <a:p>
            <a:pPr lvl="0"/>
            <a:r>
              <a:rPr lang="fr-FR"/>
              <a:t>TITRE légende 4</a:t>
            </a:r>
          </a:p>
        </p:txBody>
      </p:sp>
    </p:spTree>
    <p:extLst>
      <p:ext uri="{BB962C8B-B14F-4D97-AF65-F5344CB8AC3E}">
        <p14:creationId xmlns:p14="http://schemas.microsoft.com/office/powerpoint/2010/main" val="194313673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Contenu avec sous titre">
    <p:spTree>
      <p:nvGrpSpPr>
        <p:cNvPr id="1" name=""/>
        <p:cNvGrpSpPr/>
        <p:nvPr/>
      </p:nvGrpSpPr>
      <p:grpSpPr>
        <a:xfrm>
          <a:off x="0" y="0"/>
          <a:ext cx="0" cy="0"/>
          <a:chOff x="0" y="0"/>
          <a:chExt cx="0" cy="0"/>
        </a:xfrm>
      </p:grpSpPr>
      <p:sp>
        <p:nvSpPr>
          <p:cNvPr id="13" name="Espace réservé du texte 12"/>
          <p:cNvSpPr>
            <a:spLocks noGrp="1"/>
          </p:cNvSpPr>
          <p:nvPr>
            <p:ph type="body" sz="quarter" idx="15"/>
          </p:nvPr>
        </p:nvSpPr>
        <p:spPr>
          <a:xfrm>
            <a:off x="468313" y="800100"/>
            <a:ext cx="8207375" cy="612775"/>
          </a:xfrm>
        </p:spPr>
        <p:txBody>
          <a:bodyPr anchor="ctr"/>
          <a:lstStyle>
            <a:lvl1pPr>
              <a:defRPr>
                <a:latin typeface="+mj-lt"/>
              </a:defRPr>
            </a:lvl1pPr>
          </a:lstStyle>
          <a:p>
            <a:pPr lvl="0"/>
            <a:r>
              <a:rPr lang="fr-FR"/>
              <a:t>Cliquez pour modifier les styles du texte du masque</a:t>
            </a:r>
          </a:p>
        </p:txBody>
      </p:sp>
      <p:sp>
        <p:nvSpPr>
          <p:cNvPr id="17" name="Espace réservé du contenu 16"/>
          <p:cNvSpPr>
            <a:spLocks noGrp="1"/>
          </p:cNvSpPr>
          <p:nvPr>
            <p:ph sz="quarter" idx="16"/>
          </p:nvPr>
        </p:nvSpPr>
        <p:spPr>
          <a:xfrm>
            <a:off x="468313" y="1592263"/>
            <a:ext cx="8207375" cy="424973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2" name="Titre 11"/>
          <p:cNvSpPr>
            <a:spLocks noGrp="1"/>
          </p:cNvSpPr>
          <p:nvPr>
            <p:ph type="title"/>
          </p:nvPr>
        </p:nvSpPr>
        <p:spPr/>
        <p:txBody>
          <a:bodyPr/>
          <a:lstStyle/>
          <a:p>
            <a:r>
              <a:rPr lang="fr-FR"/>
              <a:t>Cliquez pour modifier le style du titre</a:t>
            </a:r>
          </a:p>
        </p:txBody>
      </p:sp>
      <p:sp>
        <p:nvSpPr>
          <p:cNvPr id="14" name="Espace réservé de la date 13"/>
          <p:cNvSpPr>
            <a:spLocks noGrp="1"/>
          </p:cNvSpPr>
          <p:nvPr>
            <p:ph type="dt" sz="half" idx="17"/>
          </p:nvPr>
        </p:nvSpPr>
        <p:spPr/>
        <p:txBody>
          <a:bodyPr/>
          <a:lstStyle/>
          <a:p>
            <a:fld id="{E840206C-2C22-4A63-8F22-F4AB98B66C96}" type="datetime1">
              <a:rPr lang="fr-FR" smtClean="0"/>
              <a:pPr/>
              <a:t>09/04/2021</a:t>
            </a:fld>
            <a:endParaRPr lang="fr-FR"/>
          </a:p>
        </p:txBody>
      </p:sp>
      <p:sp>
        <p:nvSpPr>
          <p:cNvPr id="15" name="Espace réservé du numéro de diapositive 14"/>
          <p:cNvSpPr>
            <a:spLocks noGrp="1"/>
          </p:cNvSpPr>
          <p:nvPr>
            <p:ph type="sldNum" sz="quarter" idx="18"/>
          </p:nvPr>
        </p:nvSpPr>
        <p:spPr/>
        <p:txBody>
          <a:bodyPr/>
          <a:lstStyle/>
          <a:p>
            <a:fld id="{10C140CD-8AED-46FF-A9A2-77308F3F39AE}" type="slidenum">
              <a:rPr lang="fr-FR" smtClean="0"/>
              <a:pPr/>
              <a:t>‹N°›</a:t>
            </a:fld>
            <a:endParaRPr lang="fr-FR"/>
          </a:p>
        </p:txBody>
      </p:sp>
      <p:sp>
        <p:nvSpPr>
          <p:cNvPr id="16" name="Espace réservé du pied de page 15"/>
          <p:cNvSpPr>
            <a:spLocks noGrp="1"/>
          </p:cNvSpPr>
          <p:nvPr>
            <p:ph type="ftr" sz="quarter" idx="19"/>
          </p:nvPr>
        </p:nvSpPr>
        <p:spPr/>
        <p:txBody>
          <a:bodyPr/>
          <a:lstStyle/>
          <a:p>
            <a:r>
              <a:rPr lang="fr-FR"/>
              <a:t>Titre de la présentation</a:t>
            </a:r>
          </a:p>
        </p:txBody>
      </p:sp>
    </p:spTree>
    <p:extLst>
      <p:ext uri="{BB962C8B-B14F-4D97-AF65-F5344CB8AC3E}">
        <p14:creationId xmlns:p14="http://schemas.microsoft.com/office/powerpoint/2010/main" val="229745655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1_Contenu avec sous titre">
    <p:spTree>
      <p:nvGrpSpPr>
        <p:cNvPr id="1" name=""/>
        <p:cNvGrpSpPr/>
        <p:nvPr/>
      </p:nvGrpSpPr>
      <p:grpSpPr>
        <a:xfrm>
          <a:off x="0" y="0"/>
          <a:ext cx="0" cy="0"/>
          <a:chOff x="0" y="0"/>
          <a:chExt cx="0" cy="0"/>
        </a:xfrm>
      </p:grpSpPr>
      <p:sp>
        <p:nvSpPr>
          <p:cNvPr id="10" name="Espace réservé du pied de page 9"/>
          <p:cNvSpPr>
            <a:spLocks noGrp="1"/>
          </p:cNvSpPr>
          <p:nvPr>
            <p:ph type="ftr" sz="quarter" idx="13"/>
          </p:nvPr>
        </p:nvSpPr>
        <p:spPr/>
        <p:txBody>
          <a:bodyPr/>
          <a:lstStyle/>
          <a:p>
            <a:pPr algn="ctr"/>
            <a:r>
              <a:rPr lang="fr-FR"/>
              <a:t>Projet Compteurs Communicants Gaz</a:t>
            </a:r>
          </a:p>
        </p:txBody>
      </p:sp>
      <p:sp>
        <p:nvSpPr>
          <p:cNvPr id="11" name="Espace réservé du numéro de diapositive 10"/>
          <p:cNvSpPr>
            <a:spLocks noGrp="1"/>
          </p:cNvSpPr>
          <p:nvPr>
            <p:ph type="sldNum" sz="quarter" idx="14"/>
          </p:nvPr>
        </p:nvSpPr>
        <p:spPr/>
        <p:txBody>
          <a:bodyPr/>
          <a:lstStyle/>
          <a:p>
            <a:fld id="{2C34486F-2F64-425B-BA53-F5106D2763B8}" type="slidenum">
              <a:rPr lang="fr-FR" smtClean="0"/>
              <a:pPr/>
              <a:t>‹N°›</a:t>
            </a:fld>
            <a:endParaRPr lang="fr-FR"/>
          </a:p>
        </p:txBody>
      </p:sp>
      <p:sp>
        <p:nvSpPr>
          <p:cNvPr id="12" name="Espace réservé de la date 8"/>
          <p:cNvSpPr>
            <a:spLocks noGrp="1"/>
          </p:cNvSpPr>
          <p:nvPr>
            <p:ph type="dt" sz="half" idx="12"/>
          </p:nvPr>
        </p:nvSpPr>
        <p:spPr>
          <a:xfrm>
            <a:off x="6164132" y="6356351"/>
            <a:ext cx="1193070" cy="242570"/>
          </a:xfrm>
        </p:spPr>
        <p:txBody>
          <a:bodyPr/>
          <a:lstStyle>
            <a:lvl1pPr marL="0" marR="0" indent="0" algn="r" defTabSz="457200" rtl="0" eaLnBrk="1" fontAlgn="auto" latinLnBrk="0" hangingPunct="1">
              <a:lnSpc>
                <a:spcPct val="100000"/>
              </a:lnSpc>
              <a:spcBef>
                <a:spcPts val="0"/>
              </a:spcBef>
              <a:spcAft>
                <a:spcPts val="0"/>
              </a:spcAft>
              <a:buClrTx/>
              <a:buSzTx/>
              <a:buFontTx/>
              <a:buNone/>
              <a:tabLst/>
              <a:defRPr/>
            </a:lvl1pPr>
          </a:lstStyle>
          <a:p>
            <a:r>
              <a:rPr lang="fr-FR"/>
              <a:t>11 décembre 2015</a:t>
            </a:r>
          </a:p>
        </p:txBody>
      </p:sp>
    </p:spTree>
    <p:extLst>
      <p:ext uri="{BB962C8B-B14F-4D97-AF65-F5344CB8AC3E}">
        <p14:creationId xmlns:p14="http://schemas.microsoft.com/office/powerpoint/2010/main" val="159145586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FORMAT PROPRE">
    <p:spTree>
      <p:nvGrpSpPr>
        <p:cNvPr id="1" name=""/>
        <p:cNvGrpSpPr/>
        <p:nvPr/>
      </p:nvGrpSpPr>
      <p:grpSpPr>
        <a:xfrm>
          <a:off x="0" y="0"/>
          <a:ext cx="0" cy="0"/>
          <a:chOff x="0" y="0"/>
          <a:chExt cx="0" cy="0"/>
        </a:xfrm>
      </p:grpSpPr>
      <p:sp>
        <p:nvSpPr>
          <p:cNvPr id="2" name="Titre 1"/>
          <p:cNvSpPr>
            <a:spLocks noGrp="1"/>
          </p:cNvSpPr>
          <p:nvPr>
            <p:ph type="title"/>
          </p:nvPr>
        </p:nvSpPr>
        <p:spPr>
          <a:xfrm>
            <a:off x="1619672" y="260648"/>
            <a:ext cx="7200800" cy="503907"/>
          </a:xfrm>
        </p:spPr>
        <p:txBody>
          <a:bodyPr anchor="ctr" anchorCtr="0"/>
          <a:lstStyle>
            <a:lvl1pPr>
              <a:defRPr sz="2400"/>
            </a:lvl1pPr>
          </a:lstStyle>
          <a:p>
            <a:r>
              <a:rPr lang="fr-FR"/>
              <a:t>Cliquez pour modifier le style du titre</a:t>
            </a:r>
          </a:p>
        </p:txBody>
      </p:sp>
      <p:sp>
        <p:nvSpPr>
          <p:cNvPr id="3" name="Espace réservé de la date 2"/>
          <p:cNvSpPr>
            <a:spLocks noGrp="1"/>
          </p:cNvSpPr>
          <p:nvPr>
            <p:ph type="dt" sz="half" idx="10"/>
          </p:nvPr>
        </p:nvSpPr>
        <p:spPr/>
        <p:txBody>
          <a:bodyPr/>
          <a:lstStyle/>
          <a:p>
            <a:fld id="{CAE67B73-731B-45FB-8430-F3A01BB12B36}" type="datetime1">
              <a:rPr lang="fr-FR" smtClean="0"/>
              <a:pPr/>
              <a:t>09/04/2021</a:t>
            </a:fld>
            <a:endParaRPr lang="fr-FR"/>
          </a:p>
        </p:txBody>
      </p:sp>
      <p:sp>
        <p:nvSpPr>
          <p:cNvPr id="5" name="Espace réservé du numéro de diapositive 4"/>
          <p:cNvSpPr>
            <a:spLocks noGrp="1"/>
          </p:cNvSpPr>
          <p:nvPr>
            <p:ph type="sldNum" sz="quarter" idx="12"/>
          </p:nvPr>
        </p:nvSpPr>
        <p:spPr/>
        <p:txBody>
          <a:bodyPr/>
          <a:lstStyle/>
          <a:p>
            <a:fld id="{10C140CD-8AED-46FF-A9A2-77308F3F39AE}" type="slidenum">
              <a:rPr lang="fr-FR" smtClean="0"/>
              <a:pPr/>
              <a:t>‹N°›</a:t>
            </a:fld>
            <a:endParaRPr lang="fr-FR"/>
          </a:p>
        </p:txBody>
      </p:sp>
      <p:sp>
        <p:nvSpPr>
          <p:cNvPr id="8" name="Espace réservé du texte 7"/>
          <p:cNvSpPr>
            <a:spLocks noGrp="1"/>
          </p:cNvSpPr>
          <p:nvPr>
            <p:ph type="body" sz="quarter" idx="13"/>
          </p:nvPr>
        </p:nvSpPr>
        <p:spPr>
          <a:xfrm>
            <a:off x="323528" y="1160748"/>
            <a:ext cx="8496944" cy="5148572"/>
          </a:xfrm>
        </p:spPr>
        <p:txBody>
          <a:bodyPr/>
          <a:lstStyle>
            <a:lvl1pPr>
              <a:lnSpc>
                <a:spcPct val="100000"/>
              </a:lnSpc>
              <a:spcBef>
                <a:spcPts val="1200"/>
              </a:spcBef>
              <a:spcAft>
                <a:spcPts val="600"/>
              </a:spcAft>
              <a:defRPr sz="1400" b="0">
                <a:solidFill>
                  <a:schemeClr val="accent6"/>
                </a:solidFill>
                <a:latin typeface="+mn-lt"/>
              </a:defRPr>
            </a:lvl1pPr>
            <a:lvl2pPr marL="361950" indent="-361950">
              <a:lnSpc>
                <a:spcPct val="100000"/>
              </a:lnSpc>
              <a:spcBef>
                <a:spcPts val="600"/>
              </a:spcBef>
              <a:spcAft>
                <a:spcPts val="600"/>
              </a:spcAft>
              <a:buClr>
                <a:schemeClr val="accent2"/>
              </a:buClr>
              <a:buFont typeface="Wingdings 3" pitchFamily="18" charset="2"/>
              <a:buChar char="u"/>
              <a:defRPr sz="1400"/>
            </a:lvl2pPr>
            <a:lvl3pPr marL="542925" indent="-180975">
              <a:lnSpc>
                <a:spcPct val="100000"/>
              </a:lnSpc>
              <a:spcBef>
                <a:spcPts val="0"/>
              </a:spcBef>
              <a:spcAft>
                <a:spcPts val="0"/>
              </a:spcAft>
              <a:buClr>
                <a:schemeClr val="accent2"/>
              </a:buClr>
              <a:buFont typeface="Arial" pitchFamily="34" charset="0"/>
              <a:buChar char="•"/>
              <a:defRPr sz="1200">
                <a:solidFill>
                  <a:schemeClr val="accent6"/>
                </a:solidFill>
                <a:latin typeface="+mn-lt"/>
              </a:defRPr>
            </a:lvl3pPr>
            <a:lvl4pPr>
              <a:lnSpc>
                <a:spcPct val="100000"/>
              </a:lnSpc>
              <a:defRPr/>
            </a:lvl4pPr>
            <a:lvl5pPr>
              <a:lnSpc>
                <a:spcPct val="100000"/>
              </a:lnSpc>
              <a:defRPr/>
            </a:lvl5pPr>
          </a:lstStyle>
          <a:p>
            <a:pPr lvl="0"/>
            <a:r>
              <a:rPr lang="fr-FR"/>
              <a:t>Cliquez pour modifier les styles du texte du masque</a:t>
            </a:r>
          </a:p>
          <a:p>
            <a:pPr lvl="1"/>
            <a:r>
              <a:rPr lang="fr-FR"/>
              <a:t>Deuxième niveau</a:t>
            </a:r>
          </a:p>
          <a:p>
            <a:pPr lvl="2"/>
            <a:r>
              <a:rPr lang="fr-FR"/>
              <a:t>Troisième niveau</a:t>
            </a:r>
          </a:p>
        </p:txBody>
      </p:sp>
    </p:spTree>
    <p:extLst>
      <p:ext uri="{BB962C8B-B14F-4D97-AF65-F5344CB8AC3E}">
        <p14:creationId xmlns:p14="http://schemas.microsoft.com/office/powerpoint/2010/main" val="135604919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5" name="Espace réservé du texte 4"/>
          <p:cNvSpPr>
            <a:spLocks noGrp="1"/>
          </p:cNvSpPr>
          <p:nvPr>
            <p:ph type="body" sz="quarter" idx="13"/>
          </p:nvPr>
        </p:nvSpPr>
        <p:spPr bwMode="gray">
          <a:xfrm>
            <a:off x="1547664" y="404813"/>
            <a:ext cx="7416825" cy="863947"/>
          </a:xfrm>
        </p:spPr>
        <p:txBody>
          <a:bodyPr/>
          <a:lstStyle>
            <a:lvl1pPr>
              <a:lnSpc>
                <a:spcPct val="100000"/>
              </a:lnSpc>
              <a:spcBef>
                <a:spcPts val="0"/>
              </a:spcBef>
              <a:spcAft>
                <a:spcPts val="0"/>
              </a:spcAft>
              <a:defRPr sz="2900">
                <a:solidFill>
                  <a:schemeClr val="accent6"/>
                </a:solidFill>
                <a:latin typeface="+mn-lt"/>
              </a:defRPr>
            </a:lvl1pPr>
            <a:lvl2pPr>
              <a:lnSpc>
                <a:spcPct val="100000"/>
              </a:lnSpc>
              <a:spcBef>
                <a:spcPts val="0"/>
              </a:spcBef>
              <a:spcAft>
                <a:spcPts val="0"/>
              </a:spcAft>
              <a:defRPr sz="2100"/>
            </a:lvl2pPr>
          </a:lstStyle>
          <a:p>
            <a:pPr lvl="0"/>
            <a:r>
              <a:rPr lang="fr-FR"/>
              <a:t>Cliquez pour modifier les styles du texte du masque</a:t>
            </a:r>
          </a:p>
          <a:p>
            <a:pPr lvl="1"/>
            <a:r>
              <a:rPr lang="fr-FR"/>
              <a:t>Deuxième niveau</a:t>
            </a:r>
          </a:p>
        </p:txBody>
      </p:sp>
      <p:sp>
        <p:nvSpPr>
          <p:cNvPr id="7" name="Espace réservé du contenu 6"/>
          <p:cNvSpPr>
            <a:spLocks noGrp="1"/>
          </p:cNvSpPr>
          <p:nvPr>
            <p:ph sz="quarter" idx="14"/>
          </p:nvPr>
        </p:nvSpPr>
        <p:spPr bwMode="gray">
          <a:xfrm>
            <a:off x="539553" y="1412776"/>
            <a:ext cx="8424936" cy="4752528"/>
          </a:xfrm>
        </p:spPr>
        <p:txBody>
          <a:bodyPr/>
          <a:lstStyle>
            <a:lvl2pPr marL="182563" indent="-182563">
              <a:buClr>
                <a:schemeClr val="accent6"/>
              </a:buClr>
              <a:buFont typeface="Courier New" pitchFamily="49" charset="0"/>
              <a:buChar char="o"/>
              <a:defRPr/>
            </a:lvl2pPr>
            <a:lvl3pPr marL="539750" indent="-182563">
              <a:spcBef>
                <a:spcPts val="600"/>
              </a:spcBef>
              <a:spcAft>
                <a:spcPts val="600"/>
              </a:spcAft>
              <a:buClr>
                <a:schemeClr val="accent4"/>
              </a:buClr>
              <a:buFont typeface="Wingdings" pitchFamily="2" charset="2"/>
              <a:buChar char="§"/>
              <a:defRPr>
                <a:latin typeface="+mn-lt"/>
              </a:defRPr>
            </a:lvl3pPr>
            <a:lvl4pPr marL="539750" indent="-185738">
              <a:buClr>
                <a:schemeClr val="accent6"/>
              </a:buClr>
              <a:buFont typeface="Arial" pitchFamily="34" charset="0"/>
              <a:buChar char="•"/>
              <a:defRPr/>
            </a:lvl4pPr>
            <a:lvl5pPr>
              <a:defRPr/>
            </a:lvl5pPr>
            <a:lvl6pPr>
              <a:defRPr/>
            </a:lvl6p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4" name="Espace réservé de la date 10"/>
          <p:cNvSpPr>
            <a:spLocks noGrp="1"/>
          </p:cNvSpPr>
          <p:nvPr>
            <p:ph type="dt" sz="half" idx="15"/>
          </p:nvPr>
        </p:nvSpPr>
        <p:spPr/>
        <p:txBody>
          <a:bodyPr/>
          <a:lstStyle>
            <a:lvl1pPr>
              <a:defRPr/>
            </a:lvl1pPr>
          </a:lstStyle>
          <a:p>
            <a:pPr>
              <a:defRPr/>
            </a:pPr>
            <a:fld id="{4DA8EF9A-3D21-41FF-A862-2A2BE972D82C}" type="datetime1">
              <a:rPr lang="fr-FR" smtClean="0">
                <a:solidFill>
                  <a:srgbClr val="FFFFFF">
                    <a:alpha val="0"/>
                  </a:srgbClr>
                </a:solidFill>
              </a:rPr>
              <a:t>09/04/2021</a:t>
            </a:fld>
            <a:endParaRPr lang="fr-FR">
              <a:solidFill>
                <a:srgbClr val="FFFFFF">
                  <a:alpha val="0"/>
                </a:srgbClr>
              </a:solidFill>
            </a:endParaRPr>
          </a:p>
        </p:txBody>
      </p:sp>
      <p:sp>
        <p:nvSpPr>
          <p:cNvPr id="6" name="Espace réservé du numéro de diapositive 11"/>
          <p:cNvSpPr>
            <a:spLocks noGrp="1"/>
          </p:cNvSpPr>
          <p:nvPr>
            <p:ph type="sldNum" sz="quarter" idx="16"/>
          </p:nvPr>
        </p:nvSpPr>
        <p:spPr/>
        <p:txBody>
          <a:bodyPr/>
          <a:lstStyle>
            <a:lvl1pPr>
              <a:defRPr/>
            </a:lvl1pPr>
          </a:lstStyle>
          <a:p>
            <a:pPr>
              <a:defRPr/>
            </a:pPr>
            <a:fld id="{2210FFE9-33DC-4ACB-89C5-50F3C3BAF078}" type="slidenum">
              <a:rPr lang="fr-FR">
                <a:solidFill>
                  <a:srgbClr val="9796A3"/>
                </a:solidFill>
              </a:rPr>
              <a:pPr>
                <a:defRPr/>
              </a:pPr>
              <a:t>‹N°›</a:t>
            </a:fld>
            <a:endParaRPr lang="fr-FR">
              <a:solidFill>
                <a:srgbClr val="9796A3"/>
              </a:solidFill>
            </a:endParaRPr>
          </a:p>
        </p:txBody>
      </p:sp>
      <p:sp>
        <p:nvSpPr>
          <p:cNvPr id="8" name="Espace réservé du pied de page 12"/>
          <p:cNvSpPr>
            <a:spLocks noGrp="1"/>
          </p:cNvSpPr>
          <p:nvPr>
            <p:ph type="ftr" sz="quarter" idx="17"/>
          </p:nvPr>
        </p:nvSpPr>
        <p:spPr>
          <a:xfrm>
            <a:off x="1763713" y="6318250"/>
            <a:ext cx="7200900" cy="206375"/>
          </a:xfrm>
        </p:spPr>
        <p:txBody>
          <a:bodyPr/>
          <a:lstStyle>
            <a:lvl1pPr>
              <a:defRPr/>
            </a:lvl1pPr>
          </a:lstStyle>
          <a:p>
            <a:pPr>
              <a:defRPr/>
            </a:pPr>
            <a:endParaRPr lang="fr-FR">
              <a:solidFill>
                <a:srgbClr val="9796A3"/>
              </a:solidFill>
            </a:endParaRPr>
          </a:p>
        </p:txBody>
      </p:sp>
    </p:spTree>
    <p:extLst>
      <p:ext uri="{BB962C8B-B14F-4D97-AF65-F5344CB8AC3E}">
        <p14:creationId xmlns:p14="http://schemas.microsoft.com/office/powerpoint/2010/main" val="12006052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11" name="Espace réservé de la date 10"/>
          <p:cNvSpPr>
            <a:spLocks noGrp="1"/>
          </p:cNvSpPr>
          <p:nvPr>
            <p:ph type="dt" sz="half" idx="10"/>
          </p:nvPr>
        </p:nvSpPr>
        <p:spPr bwMode="gray"/>
        <p:txBody>
          <a:bodyPr/>
          <a:lstStyle/>
          <a:p>
            <a:fld id="{0F79E758-184B-4BE9-ACE9-95DB23B4DEF4}" type="datetime1">
              <a:rPr lang="fr-FR" smtClean="0"/>
              <a:pPr/>
              <a:t>09/04/2021</a:t>
            </a:fld>
            <a:endParaRPr lang="fr-FR"/>
          </a:p>
        </p:txBody>
      </p:sp>
      <p:sp>
        <p:nvSpPr>
          <p:cNvPr id="12" name="Espace réservé du numéro de diapositive 11"/>
          <p:cNvSpPr>
            <a:spLocks noGrp="1"/>
          </p:cNvSpPr>
          <p:nvPr>
            <p:ph type="sldNum" sz="quarter" idx="11"/>
          </p:nvPr>
        </p:nvSpPr>
        <p:spPr bwMode="gray"/>
        <p:txBody>
          <a:bodyPr/>
          <a:lstStyle/>
          <a:p>
            <a:fld id="{10C140CD-8AED-46FF-A9A2-77308F3F39AE}" type="slidenum">
              <a:rPr lang="fr-FR" smtClean="0"/>
              <a:pPr/>
              <a:t>‹N°›</a:t>
            </a:fld>
            <a:endParaRPr lang="fr-FR"/>
          </a:p>
        </p:txBody>
      </p:sp>
      <p:sp>
        <p:nvSpPr>
          <p:cNvPr id="13" name="Espace réservé du pied de page 12"/>
          <p:cNvSpPr>
            <a:spLocks noGrp="1"/>
          </p:cNvSpPr>
          <p:nvPr>
            <p:ph type="ftr" sz="quarter" idx="12"/>
          </p:nvPr>
        </p:nvSpPr>
        <p:spPr bwMode="gray"/>
        <p:txBody>
          <a:bodyPr/>
          <a:lstStyle/>
          <a:p>
            <a:r>
              <a:rPr lang="fr-FR"/>
              <a:t>Document de travail - GT5 du 28/09/16</a:t>
            </a:r>
          </a:p>
        </p:txBody>
      </p:sp>
      <p:sp>
        <p:nvSpPr>
          <p:cNvPr id="5" name="Espace réservé du texte 4"/>
          <p:cNvSpPr>
            <a:spLocks noGrp="1"/>
          </p:cNvSpPr>
          <p:nvPr>
            <p:ph type="body" sz="quarter" idx="13" hasCustomPrompt="1"/>
          </p:nvPr>
        </p:nvSpPr>
        <p:spPr bwMode="gray">
          <a:xfrm>
            <a:off x="1763713" y="404813"/>
            <a:ext cx="7056437" cy="1152525"/>
          </a:xfrm>
        </p:spPr>
        <p:txBody>
          <a:bodyPr/>
          <a:lstStyle>
            <a:lvl1pPr>
              <a:lnSpc>
                <a:spcPct val="100000"/>
              </a:lnSpc>
              <a:spcBef>
                <a:spcPts val="0"/>
              </a:spcBef>
              <a:spcAft>
                <a:spcPts val="0"/>
              </a:spcAft>
              <a:defRPr sz="2900">
                <a:solidFill>
                  <a:schemeClr val="accent6"/>
                </a:solidFill>
                <a:latin typeface="+mn-lt"/>
              </a:defRPr>
            </a:lvl1pPr>
            <a:lvl2pPr>
              <a:lnSpc>
                <a:spcPct val="100000"/>
              </a:lnSpc>
              <a:spcBef>
                <a:spcPts val="0"/>
              </a:spcBef>
              <a:spcAft>
                <a:spcPts val="0"/>
              </a:spcAft>
              <a:defRPr sz="2100"/>
            </a:lvl2pPr>
          </a:lstStyle>
          <a:p>
            <a:pPr lvl="0"/>
            <a:r>
              <a:rPr lang="fr-FR"/>
              <a:t>Titre</a:t>
            </a:r>
          </a:p>
          <a:p>
            <a:pPr lvl="1"/>
            <a:r>
              <a:rPr lang="fr-FR"/>
              <a:t>Sous-titre</a:t>
            </a:r>
          </a:p>
        </p:txBody>
      </p:sp>
      <p:sp>
        <p:nvSpPr>
          <p:cNvPr id="7" name="Espace réservé du contenu 6"/>
          <p:cNvSpPr>
            <a:spLocks noGrp="1"/>
          </p:cNvSpPr>
          <p:nvPr>
            <p:ph sz="quarter" idx="14" hasCustomPrompt="1"/>
          </p:nvPr>
        </p:nvSpPr>
        <p:spPr bwMode="gray">
          <a:xfrm>
            <a:off x="1368425" y="1989138"/>
            <a:ext cx="7451725" cy="4103687"/>
          </a:xfrm>
        </p:spPr>
        <p:txBody>
          <a:bodyPr/>
          <a:lstStyle>
            <a:lvl5pPr>
              <a:defRPr/>
            </a:lvl5pPr>
            <a:lvl6pPr>
              <a:defRPr/>
            </a:lvl6pPr>
          </a:lstStyle>
          <a:p>
            <a:pPr lvl="0"/>
            <a:r>
              <a:rPr lang="fr-FR" noProof="0"/>
              <a:t>Texte de niveau 1</a:t>
            </a:r>
          </a:p>
          <a:p>
            <a:pPr lvl="1"/>
            <a:r>
              <a:rPr lang="fr-FR" noProof="0"/>
              <a:t>Texte de niveau 2</a:t>
            </a:r>
          </a:p>
          <a:p>
            <a:pPr lvl="2"/>
            <a:r>
              <a:rPr lang="fr-FR" noProof="0"/>
              <a:t>Texte de niveau 3</a:t>
            </a:r>
          </a:p>
          <a:p>
            <a:pPr lvl="3"/>
            <a:r>
              <a:rPr lang="fr-FR" noProof="0"/>
              <a:t>Texte de niveau 4</a:t>
            </a:r>
          </a:p>
          <a:p>
            <a:pPr lvl="4"/>
            <a:r>
              <a:rPr lang="fr-FR" noProof="0"/>
              <a:t>Texte de niveau 5</a:t>
            </a:r>
          </a:p>
          <a:p>
            <a:pPr lvl="5"/>
            <a:r>
              <a:rPr lang="fr-FR" noProof="0"/>
              <a:t>Texte de niveau 6</a:t>
            </a:r>
          </a:p>
        </p:txBody>
      </p:sp>
    </p:spTree>
    <p:extLst>
      <p:ext uri="{BB962C8B-B14F-4D97-AF65-F5344CB8AC3E}">
        <p14:creationId xmlns:p14="http://schemas.microsoft.com/office/powerpoint/2010/main" val="1450392221"/>
      </p:ext>
    </p:extLst>
  </p:cSld>
  <p:clrMapOvr>
    <a:masterClrMapping/>
  </p:clrMapOvr>
  <p:transition spd="slow">
    <p:push/>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re, image et contenu">
    <p:spTree>
      <p:nvGrpSpPr>
        <p:cNvPr id="1" name=""/>
        <p:cNvGrpSpPr/>
        <p:nvPr/>
      </p:nvGrpSpPr>
      <p:grpSpPr>
        <a:xfrm>
          <a:off x="0" y="0"/>
          <a:ext cx="0" cy="0"/>
          <a:chOff x="0" y="0"/>
          <a:chExt cx="0" cy="0"/>
        </a:xfrm>
      </p:grpSpPr>
      <p:sp>
        <p:nvSpPr>
          <p:cNvPr id="11" name="Espace réservé de la date 10"/>
          <p:cNvSpPr>
            <a:spLocks noGrp="1"/>
          </p:cNvSpPr>
          <p:nvPr>
            <p:ph type="dt" sz="half" idx="10"/>
          </p:nvPr>
        </p:nvSpPr>
        <p:spPr bwMode="gray"/>
        <p:txBody>
          <a:bodyPr/>
          <a:lstStyle/>
          <a:p>
            <a:fld id="{0973FE91-1CB1-46CC-AF03-42AA8760620E}" type="datetime1">
              <a:rPr lang="fr-FR" smtClean="0"/>
              <a:pPr/>
              <a:t>09/04/2021</a:t>
            </a:fld>
            <a:endParaRPr lang="fr-FR"/>
          </a:p>
        </p:txBody>
      </p:sp>
      <p:sp>
        <p:nvSpPr>
          <p:cNvPr id="12" name="Espace réservé du numéro de diapositive 11"/>
          <p:cNvSpPr>
            <a:spLocks noGrp="1"/>
          </p:cNvSpPr>
          <p:nvPr>
            <p:ph type="sldNum" sz="quarter" idx="11"/>
          </p:nvPr>
        </p:nvSpPr>
        <p:spPr bwMode="gray"/>
        <p:txBody>
          <a:bodyPr/>
          <a:lstStyle/>
          <a:p>
            <a:fld id="{10C140CD-8AED-46FF-A9A2-77308F3F39AE}" type="slidenum">
              <a:rPr lang="fr-FR" smtClean="0"/>
              <a:pPr/>
              <a:t>‹N°›</a:t>
            </a:fld>
            <a:endParaRPr lang="fr-FR"/>
          </a:p>
        </p:txBody>
      </p:sp>
      <p:sp>
        <p:nvSpPr>
          <p:cNvPr id="13" name="Espace réservé du pied de page 12"/>
          <p:cNvSpPr>
            <a:spLocks noGrp="1"/>
          </p:cNvSpPr>
          <p:nvPr>
            <p:ph type="ftr" sz="quarter" idx="12"/>
          </p:nvPr>
        </p:nvSpPr>
        <p:spPr bwMode="gray"/>
        <p:txBody>
          <a:bodyPr/>
          <a:lstStyle/>
          <a:p>
            <a:r>
              <a:rPr lang="fr-FR"/>
              <a:t>Document de travail - GT5 du 28/09/16</a:t>
            </a:r>
          </a:p>
        </p:txBody>
      </p:sp>
      <p:sp>
        <p:nvSpPr>
          <p:cNvPr id="5" name="Espace réservé du texte 4"/>
          <p:cNvSpPr>
            <a:spLocks noGrp="1"/>
          </p:cNvSpPr>
          <p:nvPr>
            <p:ph type="body" sz="quarter" idx="13" hasCustomPrompt="1"/>
          </p:nvPr>
        </p:nvSpPr>
        <p:spPr bwMode="gray">
          <a:xfrm>
            <a:off x="1763713" y="404813"/>
            <a:ext cx="7056437" cy="1152525"/>
          </a:xfrm>
        </p:spPr>
        <p:txBody>
          <a:bodyPr/>
          <a:lstStyle>
            <a:lvl1pPr>
              <a:lnSpc>
                <a:spcPct val="100000"/>
              </a:lnSpc>
              <a:spcBef>
                <a:spcPts val="0"/>
              </a:spcBef>
              <a:spcAft>
                <a:spcPts val="0"/>
              </a:spcAft>
              <a:defRPr sz="2900">
                <a:solidFill>
                  <a:schemeClr val="accent6"/>
                </a:solidFill>
                <a:latin typeface="+mn-lt"/>
              </a:defRPr>
            </a:lvl1pPr>
            <a:lvl2pPr>
              <a:lnSpc>
                <a:spcPct val="100000"/>
              </a:lnSpc>
              <a:spcBef>
                <a:spcPts val="0"/>
              </a:spcBef>
              <a:spcAft>
                <a:spcPts val="0"/>
              </a:spcAft>
              <a:defRPr sz="2100"/>
            </a:lvl2pPr>
          </a:lstStyle>
          <a:p>
            <a:pPr lvl="0"/>
            <a:r>
              <a:rPr lang="fr-FR"/>
              <a:t>Titre</a:t>
            </a:r>
          </a:p>
          <a:p>
            <a:pPr lvl="1"/>
            <a:r>
              <a:rPr lang="fr-FR"/>
              <a:t>Sous-titre</a:t>
            </a:r>
          </a:p>
        </p:txBody>
      </p:sp>
      <p:sp>
        <p:nvSpPr>
          <p:cNvPr id="3" name="Espace réservé pour une image  2"/>
          <p:cNvSpPr>
            <a:spLocks noGrp="1"/>
          </p:cNvSpPr>
          <p:nvPr>
            <p:ph type="pic" sz="quarter" idx="14"/>
          </p:nvPr>
        </p:nvSpPr>
        <p:spPr bwMode="gray">
          <a:xfrm>
            <a:off x="1584325" y="1591200"/>
            <a:ext cx="2339975" cy="1871662"/>
          </a:xfrm>
        </p:spPr>
        <p:txBody>
          <a:bodyPr tIns="720000" anchor="ctr" anchorCtr="0"/>
          <a:lstStyle>
            <a:lvl1pPr algn="ctr">
              <a:defRPr/>
            </a:lvl1pPr>
          </a:lstStyle>
          <a:p>
            <a:r>
              <a:rPr lang="fr-FR"/>
              <a:t>Cliquez sur l'icône pour ajouter une image</a:t>
            </a:r>
          </a:p>
        </p:txBody>
      </p:sp>
      <p:sp>
        <p:nvSpPr>
          <p:cNvPr id="6" name="Espace réservé du texte 5"/>
          <p:cNvSpPr>
            <a:spLocks noGrp="1"/>
          </p:cNvSpPr>
          <p:nvPr>
            <p:ph type="body" sz="quarter" idx="15" hasCustomPrompt="1"/>
          </p:nvPr>
        </p:nvSpPr>
        <p:spPr bwMode="gray">
          <a:xfrm>
            <a:off x="3924300" y="1591200"/>
            <a:ext cx="3240088" cy="1872000"/>
          </a:xfrm>
          <a:solidFill>
            <a:schemeClr val="accent5"/>
          </a:solidFill>
        </p:spPr>
        <p:txBody>
          <a:bodyPr lIns="576000" tIns="36000" rIns="72000" bIns="36000" anchor="ctr" anchorCtr="0"/>
          <a:lstStyle>
            <a:lvl1pPr marL="0">
              <a:lnSpc>
                <a:spcPct val="100000"/>
              </a:lnSpc>
              <a:spcBef>
                <a:spcPts val="0"/>
              </a:spcBef>
              <a:spcAft>
                <a:spcPts val="0"/>
              </a:spcAft>
              <a:defRPr sz="1200">
                <a:solidFill>
                  <a:schemeClr val="bg1"/>
                </a:solidFill>
              </a:defRPr>
            </a:lvl1pPr>
            <a:lvl2pPr marL="0">
              <a:lnSpc>
                <a:spcPct val="90000"/>
              </a:lnSpc>
              <a:spcBef>
                <a:spcPts val="0"/>
              </a:spcBef>
              <a:spcAft>
                <a:spcPts val="0"/>
              </a:spcAft>
              <a:defRPr sz="5100">
                <a:solidFill>
                  <a:schemeClr val="bg1"/>
                </a:solidFill>
              </a:defRPr>
            </a:lvl2pPr>
            <a:lvl3pPr marL="0">
              <a:lnSpc>
                <a:spcPct val="100000"/>
              </a:lnSpc>
              <a:spcBef>
                <a:spcPts val="0"/>
              </a:spcBef>
              <a:spcAft>
                <a:spcPts val="0"/>
              </a:spcAft>
              <a:defRPr sz="950">
                <a:solidFill>
                  <a:schemeClr val="bg1"/>
                </a:solidFill>
                <a:latin typeface="+mn-lt"/>
              </a:defRPr>
            </a:lvl3pPr>
          </a:lstStyle>
          <a:p>
            <a:pPr lvl="0"/>
            <a:r>
              <a:rPr lang="fr-FR" noProof="0"/>
              <a:t>Texte de niveau 1</a:t>
            </a:r>
          </a:p>
          <a:p>
            <a:pPr lvl="1"/>
            <a:r>
              <a:rPr lang="fr-FR" noProof="0"/>
              <a:t>XX%</a:t>
            </a:r>
          </a:p>
          <a:p>
            <a:pPr lvl="2"/>
            <a:r>
              <a:rPr lang="fr-FR" noProof="0"/>
              <a:t>Texte de niveau 3</a:t>
            </a:r>
          </a:p>
        </p:txBody>
      </p:sp>
      <p:sp>
        <p:nvSpPr>
          <p:cNvPr id="10" name="Espace réservé du contenu 9"/>
          <p:cNvSpPr>
            <a:spLocks noGrp="1"/>
          </p:cNvSpPr>
          <p:nvPr>
            <p:ph sz="quarter" idx="16" hasCustomPrompt="1"/>
          </p:nvPr>
        </p:nvSpPr>
        <p:spPr bwMode="gray">
          <a:xfrm>
            <a:off x="1584325" y="3644900"/>
            <a:ext cx="7235825" cy="2447925"/>
          </a:xfrm>
        </p:spPr>
        <p:txBody>
          <a:bodyPr/>
          <a:lstStyle>
            <a:lvl1pPr>
              <a:spcBef>
                <a:spcPts val="1000"/>
              </a:spcBef>
              <a:spcAft>
                <a:spcPts val="0"/>
              </a:spcAft>
              <a:defRPr sz="1200">
                <a:solidFill>
                  <a:schemeClr val="accent6"/>
                </a:solidFill>
              </a:defRPr>
            </a:lvl1pPr>
            <a:lvl2pPr>
              <a:lnSpc>
                <a:spcPct val="100000"/>
              </a:lnSpc>
              <a:defRPr sz="1050"/>
            </a:lvl2pPr>
          </a:lstStyle>
          <a:p>
            <a:pPr lvl="0"/>
            <a:r>
              <a:rPr lang="fr-FR" noProof="0"/>
              <a:t>Texte de niveau 1</a:t>
            </a:r>
          </a:p>
          <a:p>
            <a:pPr lvl="1"/>
            <a:r>
              <a:rPr lang="fr-FR" noProof="0"/>
              <a:t>Texte de niveau 2</a:t>
            </a:r>
          </a:p>
        </p:txBody>
      </p:sp>
    </p:spTree>
    <p:extLst>
      <p:ext uri="{BB962C8B-B14F-4D97-AF65-F5344CB8AC3E}">
        <p14:creationId xmlns:p14="http://schemas.microsoft.com/office/powerpoint/2010/main" val="2752445653"/>
      </p:ext>
    </p:extLst>
  </p:cSld>
  <p:clrMapOvr>
    <a:masterClrMapping/>
  </p:clrMapOvr>
  <p:transition spd="slow">
    <p:push/>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re, encart et contenu">
    <p:spTree>
      <p:nvGrpSpPr>
        <p:cNvPr id="1" name=""/>
        <p:cNvGrpSpPr/>
        <p:nvPr/>
      </p:nvGrpSpPr>
      <p:grpSpPr>
        <a:xfrm>
          <a:off x="0" y="0"/>
          <a:ext cx="0" cy="0"/>
          <a:chOff x="0" y="0"/>
          <a:chExt cx="0" cy="0"/>
        </a:xfrm>
      </p:grpSpPr>
      <p:sp>
        <p:nvSpPr>
          <p:cNvPr id="11" name="Espace réservé de la date 10"/>
          <p:cNvSpPr>
            <a:spLocks noGrp="1"/>
          </p:cNvSpPr>
          <p:nvPr>
            <p:ph type="dt" sz="half" idx="10"/>
          </p:nvPr>
        </p:nvSpPr>
        <p:spPr bwMode="gray"/>
        <p:txBody>
          <a:bodyPr/>
          <a:lstStyle/>
          <a:p>
            <a:fld id="{B084F015-053A-4961-B79E-5C6E50B125C7}" type="datetime1">
              <a:rPr lang="fr-FR" smtClean="0"/>
              <a:pPr/>
              <a:t>09/04/2021</a:t>
            </a:fld>
            <a:endParaRPr lang="fr-FR"/>
          </a:p>
        </p:txBody>
      </p:sp>
      <p:sp>
        <p:nvSpPr>
          <p:cNvPr id="12" name="Espace réservé du numéro de diapositive 11"/>
          <p:cNvSpPr>
            <a:spLocks noGrp="1"/>
          </p:cNvSpPr>
          <p:nvPr>
            <p:ph type="sldNum" sz="quarter" idx="11"/>
          </p:nvPr>
        </p:nvSpPr>
        <p:spPr bwMode="gray"/>
        <p:txBody>
          <a:bodyPr/>
          <a:lstStyle/>
          <a:p>
            <a:fld id="{10C140CD-8AED-46FF-A9A2-77308F3F39AE}" type="slidenum">
              <a:rPr lang="fr-FR" smtClean="0"/>
              <a:pPr/>
              <a:t>‹N°›</a:t>
            </a:fld>
            <a:endParaRPr lang="fr-FR"/>
          </a:p>
        </p:txBody>
      </p:sp>
      <p:sp>
        <p:nvSpPr>
          <p:cNvPr id="13" name="Espace réservé du pied de page 12"/>
          <p:cNvSpPr>
            <a:spLocks noGrp="1"/>
          </p:cNvSpPr>
          <p:nvPr>
            <p:ph type="ftr" sz="quarter" idx="12"/>
          </p:nvPr>
        </p:nvSpPr>
        <p:spPr bwMode="gray"/>
        <p:txBody>
          <a:bodyPr/>
          <a:lstStyle/>
          <a:p>
            <a:r>
              <a:rPr lang="fr-FR"/>
              <a:t>Document de travail - GT5 du 28/09/16</a:t>
            </a:r>
          </a:p>
        </p:txBody>
      </p:sp>
      <p:sp>
        <p:nvSpPr>
          <p:cNvPr id="5" name="Espace réservé du texte 4"/>
          <p:cNvSpPr>
            <a:spLocks noGrp="1"/>
          </p:cNvSpPr>
          <p:nvPr>
            <p:ph type="body" sz="quarter" idx="13" hasCustomPrompt="1"/>
          </p:nvPr>
        </p:nvSpPr>
        <p:spPr bwMode="gray">
          <a:xfrm>
            <a:off x="1763713" y="404813"/>
            <a:ext cx="7056437" cy="1152525"/>
          </a:xfrm>
        </p:spPr>
        <p:txBody>
          <a:bodyPr/>
          <a:lstStyle>
            <a:lvl1pPr>
              <a:lnSpc>
                <a:spcPct val="100000"/>
              </a:lnSpc>
              <a:spcBef>
                <a:spcPts val="0"/>
              </a:spcBef>
              <a:spcAft>
                <a:spcPts val="0"/>
              </a:spcAft>
              <a:defRPr sz="2900">
                <a:solidFill>
                  <a:schemeClr val="accent6"/>
                </a:solidFill>
                <a:latin typeface="+mn-lt"/>
              </a:defRPr>
            </a:lvl1pPr>
            <a:lvl2pPr>
              <a:lnSpc>
                <a:spcPct val="100000"/>
              </a:lnSpc>
              <a:spcBef>
                <a:spcPts val="0"/>
              </a:spcBef>
              <a:spcAft>
                <a:spcPts val="0"/>
              </a:spcAft>
              <a:defRPr sz="2100"/>
            </a:lvl2pPr>
          </a:lstStyle>
          <a:p>
            <a:pPr lvl="0"/>
            <a:r>
              <a:rPr lang="fr-FR"/>
              <a:t>Titre</a:t>
            </a:r>
          </a:p>
          <a:p>
            <a:pPr lvl="1"/>
            <a:r>
              <a:rPr lang="fr-FR"/>
              <a:t>Sous-titre</a:t>
            </a:r>
          </a:p>
        </p:txBody>
      </p:sp>
      <p:sp>
        <p:nvSpPr>
          <p:cNvPr id="6" name="Espace réservé du texte 5"/>
          <p:cNvSpPr>
            <a:spLocks noGrp="1"/>
          </p:cNvSpPr>
          <p:nvPr>
            <p:ph type="body" sz="quarter" idx="15" hasCustomPrompt="1"/>
          </p:nvPr>
        </p:nvSpPr>
        <p:spPr bwMode="gray">
          <a:xfrm>
            <a:off x="467544" y="1592262"/>
            <a:ext cx="2124236" cy="3996978"/>
          </a:xfrm>
          <a:solidFill>
            <a:schemeClr val="accent5"/>
          </a:solidFill>
        </p:spPr>
        <p:txBody>
          <a:bodyPr lIns="216000" tIns="144000" rIns="36000" bIns="36000" anchor="t" anchorCtr="0"/>
          <a:lstStyle>
            <a:lvl1pPr marL="0">
              <a:lnSpc>
                <a:spcPct val="100000"/>
              </a:lnSpc>
              <a:spcBef>
                <a:spcPts val="0"/>
              </a:spcBef>
              <a:spcAft>
                <a:spcPts val="0"/>
              </a:spcAft>
              <a:defRPr sz="1200">
                <a:solidFill>
                  <a:schemeClr val="bg1"/>
                </a:solidFill>
              </a:defRPr>
            </a:lvl1pPr>
            <a:lvl2pPr marL="0">
              <a:lnSpc>
                <a:spcPct val="90000"/>
              </a:lnSpc>
              <a:spcBef>
                <a:spcPts val="0"/>
              </a:spcBef>
              <a:spcAft>
                <a:spcPts val="0"/>
              </a:spcAft>
              <a:defRPr sz="5100">
                <a:solidFill>
                  <a:schemeClr val="bg1"/>
                </a:solidFill>
              </a:defRPr>
            </a:lvl2pPr>
            <a:lvl3pPr marL="0">
              <a:lnSpc>
                <a:spcPct val="100000"/>
              </a:lnSpc>
              <a:spcBef>
                <a:spcPts val="0"/>
              </a:spcBef>
              <a:spcAft>
                <a:spcPts val="0"/>
              </a:spcAft>
              <a:defRPr sz="950">
                <a:solidFill>
                  <a:schemeClr val="bg1"/>
                </a:solidFill>
                <a:latin typeface="+mn-lt"/>
              </a:defRPr>
            </a:lvl3pPr>
          </a:lstStyle>
          <a:p>
            <a:pPr lvl="0"/>
            <a:r>
              <a:rPr lang="fr-FR" noProof="0"/>
              <a:t>Texte de niveau 1</a:t>
            </a:r>
          </a:p>
          <a:p>
            <a:pPr lvl="1"/>
            <a:r>
              <a:rPr lang="fr-FR" noProof="0"/>
              <a:t>XX%</a:t>
            </a:r>
          </a:p>
          <a:p>
            <a:pPr lvl="2"/>
            <a:r>
              <a:rPr lang="fr-FR" noProof="0"/>
              <a:t>Texte de niveau 3</a:t>
            </a:r>
          </a:p>
        </p:txBody>
      </p:sp>
      <p:sp>
        <p:nvSpPr>
          <p:cNvPr id="15" name="Espace réservé du contenu 6"/>
          <p:cNvSpPr>
            <a:spLocks noGrp="1"/>
          </p:cNvSpPr>
          <p:nvPr>
            <p:ph sz="quarter" idx="14" hasCustomPrompt="1"/>
          </p:nvPr>
        </p:nvSpPr>
        <p:spPr bwMode="gray">
          <a:xfrm>
            <a:off x="2843808" y="1557338"/>
            <a:ext cx="5976342" cy="4535487"/>
          </a:xfrm>
        </p:spPr>
        <p:txBody>
          <a:bodyPr/>
          <a:lstStyle>
            <a:lvl1pPr>
              <a:spcBef>
                <a:spcPts val="1000"/>
              </a:spcBef>
              <a:spcAft>
                <a:spcPts val="300"/>
              </a:spcAft>
              <a:defRPr/>
            </a:lvl1pPr>
            <a:lvl2pPr marL="576000" indent="-108000">
              <a:spcBef>
                <a:spcPts val="600"/>
              </a:spcBef>
              <a:buClr>
                <a:schemeClr val="accent1"/>
              </a:buClr>
              <a:buSzPct val="110000"/>
              <a:buFont typeface="Arial" panose="020B0604020202020204" pitchFamily="34" charset="0"/>
              <a:buChar char="•"/>
              <a:defRPr>
                <a:latin typeface="+mj-lt"/>
              </a:defRPr>
            </a:lvl2pPr>
            <a:lvl3pPr marL="576000">
              <a:spcBef>
                <a:spcPts val="0"/>
              </a:spcBef>
              <a:spcAft>
                <a:spcPts val="0"/>
              </a:spcAft>
              <a:defRPr sz="1050">
                <a:solidFill>
                  <a:schemeClr val="accent6"/>
                </a:solidFill>
                <a:latin typeface="+mn-lt"/>
              </a:defRPr>
            </a:lvl3pPr>
          </a:lstStyle>
          <a:p>
            <a:pPr lvl="0"/>
            <a:r>
              <a:rPr lang="fr-FR" noProof="0"/>
              <a:t>Texte de niveau 1</a:t>
            </a:r>
          </a:p>
          <a:p>
            <a:pPr lvl="1"/>
            <a:r>
              <a:rPr lang="fr-FR" noProof="0"/>
              <a:t>Texte de niveau 2</a:t>
            </a:r>
          </a:p>
          <a:p>
            <a:pPr lvl="2"/>
            <a:r>
              <a:rPr lang="fr-FR" noProof="0"/>
              <a:t>Texte de niveau 3</a:t>
            </a:r>
          </a:p>
        </p:txBody>
      </p:sp>
    </p:spTree>
    <p:extLst>
      <p:ext uri="{BB962C8B-B14F-4D97-AF65-F5344CB8AC3E}">
        <p14:creationId xmlns:p14="http://schemas.microsoft.com/office/powerpoint/2010/main" val="3755741937"/>
      </p:ext>
    </p:extLst>
  </p:cSld>
  <p:clrMapOvr>
    <a:masterClrMapping/>
  </p:clrMapOvr>
  <p:transition spd="slow">
    <p:push/>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re et graphique">
    <p:spTree>
      <p:nvGrpSpPr>
        <p:cNvPr id="1" name=""/>
        <p:cNvGrpSpPr/>
        <p:nvPr/>
      </p:nvGrpSpPr>
      <p:grpSpPr>
        <a:xfrm>
          <a:off x="0" y="0"/>
          <a:ext cx="0" cy="0"/>
          <a:chOff x="0" y="0"/>
          <a:chExt cx="0" cy="0"/>
        </a:xfrm>
      </p:grpSpPr>
      <p:sp>
        <p:nvSpPr>
          <p:cNvPr id="11" name="Espace réservé de la date 10"/>
          <p:cNvSpPr>
            <a:spLocks noGrp="1"/>
          </p:cNvSpPr>
          <p:nvPr>
            <p:ph type="dt" sz="half" idx="10"/>
          </p:nvPr>
        </p:nvSpPr>
        <p:spPr bwMode="gray"/>
        <p:txBody>
          <a:bodyPr/>
          <a:lstStyle/>
          <a:p>
            <a:fld id="{CD678A2A-C626-4640-8B98-2209D08928AE}" type="datetime1">
              <a:rPr lang="fr-FR" smtClean="0"/>
              <a:pPr/>
              <a:t>09/04/2021</a:t>
            </a:fld>
            <a:endParaRPr lang="fr-FR"/>
          </a:p>
        </p:txBody>
      </p:sp>
      <p:sp>
        <p:nvSpPr>
          <p:cNvPr id="12" name="Espace réservé du numéro de diapositive 11"/>
          <p:cNvSpPr>
            <a:spLocks noGrp="1"/>
          </p:cNvSpPr>
          <p:nvPr>
            <p:ph type="sldNum" sz="quarter" idx="11"/>
          </p:nvPr>
        </p:nvSpPr>
        <p:spPr bwMode="gray"/>
        <p:txBody>
          <a:bodyPr/>
          <a:lstStyle/>
          <a:p>
            <a:fld id="{10C140CD-8AED-46FF-A9A2-77308F3F39AE}" type="slidenum">
              <a:rPr lang="fr-FR" smtClean="0"/>
              <a:pPr/>
              <a:t>‹N°›</a:t>
            </a:fld>
            <a:endParaRPr lang="fr-FR"/>
          </a:p>
        </p:txBody>
      </p:sp>
      <p:sp>
        <p:nvSpPr>
          <p:cNvPr id="13" name="Espace réservé du pied de page 12"/>
          <p:cNvSpPr>
            <a:spLocks noGrp="1"/>
          </p:cNvSpPr>
          <p:nvPr>
            <p:ph type="ftr" sz="quarter" idx="12"/>
          </p:nvPr>
        </p:nvSpPr>
        <p:spPr bwMode="gray"/>
        <p:txBody>
          <a:bodyPr/>
          <a:lstStyle/>
          <a:p>
            <a:r>
              <a:rPr lang="fr-FR"/>
              <a:t>Document de travail - GT5 du 28/09/16</a:t>
            </a:r>
          </a:p>
        </p:txBody>
      </p:sp>
      <p:sp>
        <p:nvSpPr>
          <p:cNvPr id="5" name="Espace réservé du texte 4"/>
          <p:cNvSpPr>
            <a:spLocks noGrp="1"/>
          </p:cNvSpPr>
          <p:nvPr>
            <p:ph type="body" sz="quarter" idx="13" hasCustomPrompt="1"/>
          </p:nvPr>
        </p:nvSpPr>
        <p:spPr bwMode="gray">
          <a:xfrm>
            <a:off x="1763713" y="404813"/>
            <a:ext cx="7056437" cy="1152525"/>
          </a:xfrm>
        </p:spPr>
        <p:txBody>
          <a:bodyPr/>
          <a:lstStyle>
            <a:lvl1pPr>
              <a:lnSpc>
                <a:spcPct val="100000"/>
              </a:lnSpc>
              <a:spcBef>
                <a:spcPts val="0"/>
              </a:spcBef>
              <a:spcAft>
                <a:spcPts val="0"/>
              </a:spcAft>
              <a:defRPr sz="2900">
                <a:solidFill>
                  <a:schemeClr val="accent6"/>
                </a:solidFill>
                <a:latin typeface="+mn-lt"/>
              </a:defRPr>
            </a:lvl1pPr>
            <a:lvl2pPr>
              <a:lnSpc>
                <a:spcPct val="100000"/>
              </a:lnSpc>
              <a:spcBef>
                <a:spcPts val="0"/>
              </a:spcBef>
              <a:spcAft>
                <a:spcPts val="0"/>
              </a:spcAft>
              <a:defRPr sz="2100"/>
            </a:lvl2pPr>
          </a:lstStyle>
          <a:p>
            <a:pPr lvl="0"/>
            <a:r>
              <a:rPr lang="fr-FR"/>
              <a:t>Titre</a:t>
            </a:r>
          </a:p>
          <a:p>
            <a:pPr lvl="1"/>
            <a:r>
              <a:rPr lang="fr-FR"/>
              <a:t>Sous-titre</a:t>
            </a:r>
          </a:p>
        </p:txBody>
      </p:sp>
      <p:sp>
        <p:nvSpPr>
          <p:cNvPr id="3" name="Espace réservé du graphique 2"/>
          <p:cNvSpPr>
            <a:spLocks noGrp="1"/>
          </p:cNvSpPr>
          <p:nvPr>
            <p:ph type="chart" sz="quarter" idx="14"/>
          </p:nvPr>
        </p:nvSpPr>
        <p:spPr bwMode="gray">
          <a:xfrm>
            <a:off x="1150939" y="2024063"/>
            <a:ext cx="7669212" cy="4068762"/>
          </a:xfrm>
        </p:spPr>
        <p:txBody>
          <a:bodyPr tIns="720000" bIns="0" anchor="ctr" anchorCtr="0"/>
          <a:lstStyle>
            <a:lvl1pPr algn="ctr">
              <a:defRPr/>
            </a:lvl1pPr>
          </a:lstStyle>
          <a:p>
            <a:r>
              <a:rPr lang="fr-FR"/>
              <a:t>Cliquez sur l'icône pour ajouter un graphique</a:t>
            </a:r>
          </a:p>
        </p:txBody>
      </p:sp>
    </p:spTree>
    <p:extLst>
      <p:ext uri="{BB962C8B-B14F-4D97-AF65-F5344CB8AC3E}">
        <p14:creationId xmlns:p14="http://schemas.microsoft.com/office/powerpoint/2010/main" val="1808884131"/>
      </p:ext>
    </p:extLst>
  </p:cSld>
  <p:clrMapOvr>
    <a:masterClrMapping/>
  </p:clrMapOvr>
  <p:transition spd="slow">
    <p:push/>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re et tableau">
    <p:spTree>
      <p:nvGrpSpPr>
        <p:cNvPr id="1" name=""/>
        <p:cNvGrpSpPr/>
        <p:nvPr/>
      </p:nvGrpSpPr>
      <p:grpSpPr>
        <a:xfrm>
          <a:off x="0" y="0"/>
          <a:ext cx="0" cy="0"/>
          <a:chOff x="0" y="0"/>
          <a:chExt cx="0" cy="0"/>
        </a:xfrm>
      </p:grpSpPr>
      <p:sp>
        <p:nvSpPr>
          <p:cNvPr id="11" name="Espace réservé de la date 10"/>
          <p:cNvSpPr>
            <a:spLocks noGrp="1"/>
          </p:cNvSpPr>
          <p:nvPr>
            <p:ph type="dt" sz="half" idx="10"/>
          </p:nvPr>
        </p:nvSpPr>
        <p:spPr bwMode="gray"/>
        <p:txBody>
          <a:bodyPr/>
          <a:lstStyle/>
          <a:p>
            <a:fld id="{F2EFC9F7-397C-4502-B2CD-B5E95C0D7838}" type="datetime1">
              <a:rPr lang="fr-FR" smtClean="0"/>
              <a:pPr/>
              <a:t>09/04/2021</a:t>
            </a:fld>
            <a:endParaRPr lang="fr-FR"/>
          </a:p>
        </p:txBody>
      </p:sp>
      <p:sp>
        <p:nvSpPr>
          <p:cNvPr id="12" name="Espace réservé du numéro de diapositive 11"/>
          <p:cNvSpPr>
            <a:spLocks noGrp="1"/>
          </p:cNvSpPr>
          <p:nvPr>
            <p:ph type="sldNum" sz="quarter" idx="11"/>
          </p:nvPr>
        </p:nvSpPr>
        <p:spPr bwMode="gray"/>
        <p:txBody>
          <a:bodyPr/>
          <a:lstStyle/>
          <a:p>
            <a:fld id="{10C140CD-8AED-46FF-A9A2-77308F3F39AE}" type="slidenum">
              <a:rPr lang="fr-FR" smtClean="0"/>
              <a:pPr/>
              <a:t>‹N°›</a:t>
            </a:fld>
            <a:endParaRPr lang="fr-FR"/>
          </a:p>
        </p:txBody>
      </p:sp>
      <p:sp>
        <p:nvSpPr>
          <p:cNvPr id="13" name="Espace réservé du pied de page 12"/>
          <p:cNvSpPr>
            <a:spLocks noGrp="1"/>
          </p:cNvSpPr>
          <p:nvPr>
            <p:ph type="ftr" sz="quarter" idx="12"/>
          </p:nvPr>
        </p:nvSpPr>
        <p:spPr bwMode="gray"/>
        <p:txBody>
          <a:bodyPr/>
          <a:lstStyle/>
          <a:p>
            <a:r>
              <a:rPr lang="fr-FR"/>
              <a:t>Document de travail - GT5 du 28/09/16</a:t>
            </a:r>
          </a:p>
        </p:txBody>
      </p:sp>
      <p:sp>
        <p:nvSpPr>
          <p:cNvPr id="5" name="Espace réservé du texte 4"/>
          <p:cNvSpPr>
            <a:spLocks noGrp="1"/>
          </p:cNvSpPr>
          <p:nvPr>
            <p:ph type="body" sz="quarter" idx="13" hasCustomPrompt="1"/>
          </p:nvPr>
        </p:nvSpPr>
        <p:spPr bwMode="gray">
          <a:xfrm>
            <a:off x="1763713" y="404813"/>
            <a:ext cx="7056437" cy="1152525"/>
          </a:xfrm>
        </p:spPr>
        <p:txBody>
          <a:bodyPr/>
          <a:lstStyle>
            <a:lvl1pPr>
              <a:lnSpc>
                <a:spcPct val="100000"/>
              </a:lnSpc>
              <a:spcBef>
                <a:spcPts val="0"/>
              </a:spcBef>
              <a:spcAft>
                <a:spcPts val="0"/>
              </a:spcAft>
              <a:defRPr sz="2900">
                <a:solidFill>
                  <a:schemeClr val="accent6"/>
                </a:solidFill>
                <a:latin typeface="+mn-lt"/>
              </a:defRPr>
            </a:lvl1pPr>
            <a:lvl2pPr>
              <a:lnSpc>
                <a:spcPct val="100000"/>
              </a:lnSpc>
              <a:spcBef>
                <a:spcPts val="0"/>
              </a:spcBef>
              <a:spcAft>
                <a:spcPts val="0"/>
              </a:spcAft>
              <a:defRPr sz="2100"/>
            </a:lvl2pPr>
          </a:lstStyle>
          <a:p>
            <a:pPr lvl="0"/>
            <a:r>
              <a:rPr lang="fr-FR"/>
              <a:t>Titre</a:t>
            </a:r>
          </a:p>
          <a:p>
            <a:pPr lvl="1"/>
            <a:r>
              <a:rPr lang="fr-FR"/>
              <a:t>Sous-titre</a:t>
            </a:r>
          </a:p>
        </p:txBody>
      </p:sp>
      <p:sp>
        <p:nvSpPr>
          <p:cNvPr id="3" name="Espace réservé du tableau 2"/>
          <p:cNvSpPr>
            <a:spLocks noGrp="1"/>
          </p:cNvSpPr>
          <p:nvPr>
            <p:ph type="tbl" sz="quarter" idx="14"/>
          </p:nvPr>
        </p:nvSpPr>
        <p:spPr bwMode="gray">
          <a:xfrm>
            <a:off x="1763713" y="1989138"/>
            <a:ext cx="5437187" cy="3240087"/>
          </a:xfrm>
        </p:spPr>
        <p:txBody>
          <a:bodyPr tIns="720000" anchor="ctr" anchorCtr="0"/>
          <a:lstStyle>
            <a:lvl1pPr algn="ctr">
              <a:defRPr/>
            </a:lvl1pPr>
          </a:lstStyle>
          <a:p>
            <a:r>
              <a:rPr lang="fr-FR"/>
              <a:t>Cliquez sur l'icône pour ajouter un tableau</a:t>
            </a:r>
          </a:p>
        </p:txBody>
      </p:sp>
      <p:sp>
        <p:nvSpPr>
          <p:cNvPr id="6" name="Espace réservé du texte 5"/>
          <p:cNvSpPr>
            <a:spLocks noGrp="1"/>
          </p:cNvSpPr>
          <p:nvPr>
            <p:ph type="body" sz="quarter" idx="15" hasCustomPrompt="1"/>
          </p:nvPr>
        </p:nvSpPr>
        <p:spPr bwMode="gray">
          <a:xfrm>
            <a:off x="1763713" y="5356260"/>
            <a:ext cx="252412" cy="73025"/>
          </a:xfrm>
          <a:solidFill>
            <a:schemeClr val="accent1"/>
          </a:solidFill>
        </p:spPr>
        <p:txBody>
          <a:bodyPr/>
          <a:lstStyle>
            <a:lvl1pPr>
              <a:defRPr sz="100">
                <a:solidFill>
                  <a:schemeClr val="bg1">
                    <a:alpha val="0"/>
                  </a:schemeClr>
                </a:solidFill>
              </a:defRPr>
            </a:lvl1pPr>
          </a:lstStyle>
          <a:p>
            <a:pPr lvl="0"/>
            <a:r>
              <a:rPr lang="fr-FR"/>
              <a:t> </a:t>
            </a:r>
          </a:p>
        </p:txBody>
      </p:sp>
      <p:sp>
        <p:nvSpPr>
          <p:cNvPr id="10" name="Espace réservé du texte 9"/>
          <p:cNvSpPr>
            <a:spLocks noGrp="1"/>
          </p:cNvSpPr>
          <p:nvPr>
            <p:ph type="body" sz="quarter" idx="16" hasCustomPrompt="1"/>
          </p:nvPr>
        </p:nvSpPr>
        <p:spPr bwMode="gray">
          <a:xfrm>
            <a:off x="2042755" y="5337212"/>
            <a:ext cx="720000" cy="360000"/>
          </a:xfrm>
        </p:spPr>
        <p:txBody>
          <a:bodyPr/>
          <a:lstStyle>
            <a:lvl1pPr>
              <a:defRPr sz="700">
                <a:solidFill>
                  <a:schemeClr val="tx1"/>
                </a:solidFill>
                <a:latin typeface="+mn-lt"/>
              </a:defRPr>
            </a:lvl1pPr>
          </a:lstStyle>
          <a:p>
            <a:pPr lvl="0"/>
            <a:r>
              <a:rPr lang="fr-FR"/>
              <a:t>TITRE légende 1</a:t>
            </a:r>
          </a:p>
        </p:txBody>
      </p:sp>
      <p:sp>
        <p:nvSpPr>
          <p:cNvPr id="14" name="Espace réservé du texte 5"/>
          <p:cNvSpPr>
            <a:spLocks noGrp="1"/>
          </p:cNvSpPr>
          <p:nvPr>
            <p:ph type="body" sz="quarter" idx="17" hasCustomPrompt="1"/>
          </p:nvPr>
        </p:nvSpPr>
        <p:spPr bwMode="gray">
          <a:xfrm>
            <a:off x="2879829" y="5356260"/>
            <a:ext cx="252412" cy="73025"/>
          </a:xfrm>
          <a:solidFill>
            <a:schemeClr val="accent2"/>
          </a:solidFill>
        </p:spPr>
        <p:txBody>
          <a:bodyPr/>
          <a:lstStyle>
            <a:lvl1pPr>
              <a:defRPr sz="100">
                <a:solidFill>
                  <a:schemeClr val="bg1">
                    <a:alpha val="0"/>
                  </a:schemeClr>
                </a:solidFill>
              </a:defRPr>
            </a:lvl1pPr>
          </a:lstStyle>
          <a:p>
            <a:pPr lvl="0"/>
            <a:r>
              <a:rPr lang="fr-FR"/>
              <a:t> </a:t>
            </a:r>
          </a:p>
        </p:txBody>
      </p:sp>
      <p:sp>
        <p:nvSpPr>
          <p:cNvPr id="15" name="Espace réservé du texte 9"/>
          <p:cNvSpPr>
            <a:spLocks noGrp="1"/>
          </p:cNvSpPr>
          <p:nvPr>
            <p:ph type="body" sz="quarter" idx="18" hasCustomPrompt="1"/>
          </p:nvPr>
        </p:nvSpPr>
        <p:spPr bwMode="gray">
          <a:xfrm>
            <a:off x="3158871" y="5337212"/>
            <a:ext cx="720000" cy="360000"/>
          </a:xfrm>
        </p:spPr>
        <p:txBody>
          <a:bodyPr/>
          <a:lstStyle>
            <a:lvl1pPr>
              <a:defRPr sz="700">
                <a:solidFill>
                  <a:schemeClr val="tx1"/>
                </a:solidFill>
                <a:latin typeface="+mn-lt"/>
              </a:defRPr>
            </a:lvl1pPr>
          </a:lstStyle>
          <a:p>
            <a:pPr lvl="0"/>
            <a:r>
              <a:rPr lang="fr-FR"/>
              <a:t>TITRE légende 2</a:t>
            </a:r>
          </a:p>
        </p:txBody>
      </p:sp>
      <p:sp>
        <p:nvSpPr>
          <p:cNvPr id="16" name="Espace réservé du texte 5"/>
          <p:cNvSpPr>
            <a:spLocks noGrp="1"/>
          </p:cNvSpPr>
          <p:nvPr>
            <p:ph type="body" sz="quarter" idx="19" hasCustomPrompt="1"/>
          </p:nvPr>
        </p:nvSpPr>
        <p:spPr bwMode="gray">
          <a:xfrm>
            <a:off x="3995945" y="5356260"/>
            <a:ext cx="252412" cy="73025"/>
          </a:xfrm>
          <a:solidFill>
            <a:schemeClr val="accent3"/>
          </a:solidFill>
        </p:spPr>
        <p:txBody>
          <a:bodyPr/>
          <a:lstStyle>
            <a:lvl1pPr>
              <a:defRPr sz="100">
                <a:solidFill>
                  <a:schemeClr val="bg1">
                    <a:alpha val="0"/>
                  </a:schemeClr>
                </a:solidFill>
              </a:defRPr>
            </a:lvl1pPr>
          </a:lstStyle>
          <a:p>
            <a:pPr lvl="0"/>
            <a:r>
              <a:rPr lang="fr-FR"/>
              <a:t> </a:t>
            </a:r>
          </a:p>
        </p:txBody>
      </p:sp>
      <p:sp>
        <p:nvSpPr>
          <p:cNvPr id="17" name="Espace réservé du texte 9"/>
          <p:cNvSpPr>
            <a:spLocks noGrp="1"/>
          </p:cNvSpPr>
          <p:nvPr>
            <p:ph type="body" sz="quarter" idx="20" hasCustomPrompt="1"/>
          </p:nvPr>
        </p:nvSpPr>
        <p:spPr bwMode="gray">
          <a:xfrm>
            <a:off x="4274987" y="5337212"/>
            <a:ext cx="720000" cy="360000"/>
          </a:xfrm>
        </p:spPr>
        <p:txBody>
          <a:bodyPr/>
          <a:lstStyle>
            <a:lvl1pPr>
              <a:defRPr sz="700">
                <a:solidFill>
                  <a:schemeClr val="tx1"/>
                </a:solidFill>
                <a:latin typeface="+mn-lt"/>
              </a:defRPr>
            </a:lvl1pPr>
          </a:lstStyle>
          <a:p>
            <a:pPr lvl="0"/>
            <a:r>
              <a:rPr lang="fr-FR"/>
              <a:t>TITRE légende 3</a:t>
            </a:r>
          </a:p>
        </p:txBody>
      </p:sp>
      <p:sp>
        <p:nvSpPr>
          <p:cNvPr id="18" name="Espace réservé du texte 5"/>
          <p:cNvSpPr>
            <a:spLocks noGrp="1"/>
          </p:cNvSpPr>
          <p:nvPr>
            <p:ph type="body" sz="quarter" idx="21" hasCustomPrompt="1"/>
          </p:nvPr>
        </p:nvSpPr>
        <p:spPr bwMode="gray">
          <a:xfrm>
            <a:off x="5112060" y="5356260"/>
            <a:ext cx="252412" cy="73025"/>
          </a:xfrm>
          <a:solidFill>
            <a:schemeClr val="accent4"/>
          </a:solidFill>
        </p:spPr>
        <p:txBody>
          <a:bodyPr/>
          <a:lstStyle>
            <a:lvl1pPr>
              <a:defRPr sz="100">
                <a:solidFill>
                  <a:schemeClr val="bg1">
                    <a:alpha val="0"/>
                  </a:schemeClr>
                </a:solidFill>
              </a:defRPr>
            </a:lvl1pPr>
          </a:lstStyle>
          <a:p>
            <a:pPr lvl="0"/>
            <a:r>
              <a:rPr lang="fr-FR"/>
              <a:t> </a:t>
            </a:r>
          </a:p>
        </p:txBody>
      </p:sp>
      <p:sp>
        <p:nvSpPr>
          <p:cNvPr id="19" name="Espace réservé du texte 9"/>
          <p:cNvSpPr>
            <a:spLocks noGrp="1"/>
          </p:cNvSpPr>
          <p:nvPr>
            <p:ph type="body" sz="quarter" idx="22" hasCustomPrompt="1"/>
          </p:nvPr>
        </p:nvSpPr>
        <p:spPr bwMode="gray">
          <a:xfrm>
            <a:off x="5391102" y="5337212"/>
            <a:ext cx="720000" cy="360000"/>
          </a:xfrm>
        </p:spPr>
        <p:txBody>
          <a:bodyPr/>
          <a:lstStyle>
            <a:lvl1pPr>
              <a:defRPr sz="700">
                <a:solidFill>
                  <a:schemeClr val="tx1"/>
                </a:solidFill>
                <a:latin typeface="+mn-lt"/>
              </a:defRPr>
            </a:lvl1pPr>
          </a:lstStyle>
          <a:p>
            <a:pPr lvl="0"/>
            <a:r>
              <a:rPr lang="fr-FR"/>
              <a:t>TITRE légende 4</a:t>
            </a:r>
          </a:p>
        </p:txBody>
      </p:sp>
    </p:spTree>
    <p:extLst>
      <p:ext uri="{BB962C8B-B14F-4D97-AF65-F5344CB8AC3E}">
        <p14:creationId xmlns:p14="http://schemas.microsoft.com/office/powerpoint/2010/main" val="1808884131"/>
      </p:ext>
    </p:extLst>
  </p:cSld>
  <p:clrMapOvr>
    <a:masterClrMapping/>
  </p:clrMapOvr>
  <p:transition spd="slow">
    <p:push/>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ontenu avec sous titre">
    <p:spTree>
      <p:nvGrpSpPr>
        <p:cNvPr id="1" name=""/>
        <p:cNvGrpSpPr/>
        <p:nvPr/>
      </p:nvGrpSpPr>
      <p:grpSpPr>
        <a:xfrm>
          <a:off x="0" y="0"/>
          <a:ext cx="0" cy="0"/>
          <a:chOff x="0" y="0"/>
          <a:chExt cx="0" cy="0"/>
        </a:xfrm>
      </p:grpSpPr>
      <p:sp>
        <p:nvSpPr>
          <p:cNvPr id="13" name="Espace réservé du texte 12"/>
          <p:cNvSpPr>
            <a:spLocks noGrp="1"/>
          </p:cNvSpPr>
          <p:nvPr>
            <p:ph type="body" sz="quarter" idx="15"/>
          </p:nvPr>
        </p:nvSpPr>
        <p:spPr>
          <a:xfrm>
            <a:off x="468313" y="800100"/>
            <a:ext cx="8207375" cy="612775"/>
          </a:xfrm>
        </p:spPr>
        <p:txBody>
          <a:bodyPr anchor="ctr"/>
          <a:lstStyle>
            <a:lvl1pPr>
              <a:defRPr>
                <a:latin typeface="+mj-lt"/>
              </a:defRPr>
            </a:lvl1pPr>
          </a:lstStyle>
          <a:p>
            <a:pPr lvl="0"/>
            <a:r>
              <a:rPr lang="fr-FR"/>
              <a:t>Cliquez pour modifier les styles du texte du masque</a:t>
            </a:r>
          </a:p>
        </p:txBody>
      </p:sp>
      <p:sp>
        <p:nvSpPr>
          <p:cNvPr id="17" name="Espace réservé du contenu 16"/>
          <p:cNvSpPr>
            <a:spLocks noGrp="1"/>
          </p:cNvSpPr>
          <p:nvPr>
            <p:ph sz="quarter" idx="16"/>
          </p:nvPr>
        </p:nvSpPr>
        <p:spPr>
          <a:xfrm>
            <a:off x="468313" y="1592263"/>
            <a:ext cx="8207375" cy="424973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2" name="Titre 11"/>
          <p:cNvSpPr>
            <a:spLocks noGrp="1"/>
          </p:cNvSpPr>
          <p:nvPr>
            <p:ph type="title"/>
          </p:nvPr>
        </p:nvSpPr>
        <p:spPr/>
        <p:txBody>
          <a:bodyPr/>
          <a:lstStyle/>
          <a:p>
            <a:r>
              <a:rPr lang="fr-FR"/>
              <a:t>Cliquez pour modifier le style du titre</a:t>
            </a:r>
          </a:p>
        </p:txBody>
      </p:sp>
      <p:sp>
        <p:nvSpPr>
          <p:cNvPr id="14" name="Espace réservé de la date 13"/>
          <p:cNvSpPr>
            <a:spLocks noGrp="1"/>
          </p:cNvSpPr>
          <p:nvPr>
            <p:ph type="dt" sz="half" idx="17"/>
          </p:nvPr>
        </p:nvSpPr>
        <p:spPr/>
        <p:txBody>
          <a:bodyPr/>
          <a:lstStyle/>
          <a:p>
            <a:fld id="{E840206C-2C22-4A63-8F22-F4AB98B66C96}" type="datetime1">
              <a:rPr lang="fr-FR" smtClean="0"/>
              <a:pPr/>
              <a:t>09/04/2021</a:t>
            </a:fld>
            <a:endParaRPr lang="fr-FR"/>
          </a:p>
        </p:txBody>
      </p:sp>
      <p:sp>
        <p:nvSpPr>
          <p:cNvPr id="15" name="Espace réservé du numéro de diapositive 14"/>
          <p:cNvSpPr>
            <a:spLocks noGrp="1"/>
          </p:cNvSpPr>
          <p:nvPr>
            <p:ph type="sldNum" sz="quarter" idx="18"/>
          </p:nvPr>
        </p:nvSpPr>
        <p:spPr/>
        <p:txBody>
          <a:bodyPr/>
          <a:lstStyle/>
          <a:p>
            <a:fld id="{10C140CD-8AED-46FF-A9A2-77308F3F39AE}" type="slidenum">
              <a:rPr lang="fr-FR" smtClean="0"/>
              <a:pPr/>
              <a:t>‹N°›</a:t>
            </a:fld>
            <a:endParaRPr lang="fr-FR"/>
          </a:p>
        </p:txBody>
      </p:sp>
      <p:sp>
        <p:nvSpPr>
          <p:cNvPr id="16" name="Espace réservé du pied de page 15"/>
          <p:cNvSpPr>
            <a:spLocks noGrp="1"/>
          </p:cNvSpPr>
          <p:nvPr>
            <p:ph type="ftr" sz="quarter" idx="19"/>
          </p:nvPr>
        </p:nvSpPr>
        <p:spPr/>
        <p:txBody>
          <a:bodyPr/>
          <a:lstStyle/>
          <a:p>
            <a:r>
              <a:rPr lang="fr-FR"/>
              <a:t>Titre de la présentation</a:t>
            </a:r>
          </a:p>
        </p:txBody>
      </p:sp>
    </p:spTree>
    <p:extLst>
      <p:ext uri="{BB962C8B-B14F-4D97-AF65-F5344CB8AC3E}">
        <p14:creationId xmlns:p14="http://schemas.microsoft.com/office/powerpoint/2010/main" val="3608565853"/>
      </p:ext>
    </p:extLst>
  </p:cSld>
  <p:clrMapOvr>
    <a:masterClrMapping/>
  </p:clrMapOvr>
  <p:transition spd="slow">
    <p:push/>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Contenu avec sous titre">
    <p:spTree>
      <p:nvGrpSpPr>
        <p:cNvPr id="1" name=""/>
        <p:cNvGrpSpPr/>
        <p:nvPr/>
      </p:nvGrpSpPr>
      <p:grpSpPr>
        <a:xfrm>
          <a:off x="0" y="0"/>
          <a:ext cx="0" cy="0"/>
          <a:chOff x="0" y="0"/>
          <a:chExt cx="0" cy="0"/>
        </a:xfrm>
      </p:grpSpPr>
      <p:sp>
        <p:nvSpPr>
          <p:cNvPr id="10" name="Espace réservé du pied de page 9"/>
          <p:cNvSpPr>
            <a:spLocks noGrp="1"/>
          </p:cNvSpPr>
          <p:nvPr>
            <p:ph type="ftr" sz="quarter" idx="13"/>
          </p:nvPr>
        </p:nvSpPr>
        <p:spPr/>
        <p:txBody>
          <a:bodyPr/>
          <a:lstStyle/>
          <a:p>
            <a:pPr algn="ctr"/>
            <a:r>
              <a:rPr lang="fr-FR"/>
              <a:t>Projet Compteurs Communicants Gaz</a:t>
            </a:r>
          </a:p>
        </p:txBody>
      </p:sp>
      <p:sp>
        <p:nvSpPr>
          <p:cNvPr id="11" name="Espace réservé du numéro de diapositive 10"/>
          <p:cNvSpPr>
            <a:spLocks noGrp="1"/>
          </p:cNvSpPr>
          <p:nvPr>
            <p:ph type="sldNum" sz="quarter" idx="14"/>
          </p:nvPr>
        </p:nvSpPr>
        <p:spPr/>
        <p:txBody>
          <a:bodyPr/>
          <a:lstStyle/>
          <a:p>
            <a:fld id="{2C34486F-2F64-425B-BA53-F5106D2763B8}" type="slidenum">
              <a:rPr lang="fr-FR" smtClean="0"/>
              <a:pPr/>
              <a:t>‹N°›</a:t>
            </a:fld>
            <a:endParaRPr lang="fr-FR"/>
          </a:p>
        </p:txBody>
      </p:sp>
      <p:sp>
        <p:nvSpPr>
          <p:cNvPr id="12" name="Espace réservé de la date 8"/>
          <p:cNvSpPr>
            <a:spLocks noGrp="1"/>
          </p:cNvSpPr>
          <p:nvPr>
            <p:ph type="dt" sz="half" idx="12"/>
          </p:nvPr>
        </p:nvSpPr>
        <p:spPr>
          <a:xfrm>
            <a:off x="6164132" y="6356351"/>
            <a:ext cx="1193070" cy="242570"/>
          </a:xfrm>
        </p:spPr>
        <p:txBody>
          <a:bodyPr/>
          <a:lstStyle>
            <a:lvl1pPr marL="0" marR="0" indent="0" algn="r" defTabSz="457200" rtl="0" eaLnBrk="1" fontAlgn="auto" latinLnBrk="0" hangingPunct="1">
              <a:lnSpc>
                <a:spcPct val="100000"/>
              </a:lnSpc>
              <a:spcBef>
                <a:spcPts val="0"/>
              </a:spcBef>
              <a:spcAft>
                <a:spcPts val="0"/>
              </a:spcAft>
              <a:buClrTx/>
              <a:buSzTx/>
              <a:buFontTx/>
              <a:buNone/>
              <a:tabLst/>
              <a:defRPr/>
            </a:lvl1pPr>
          </a:lstStyle>
          <a:p>
            <a:r>
              <a:rPr lang="fr-FR"/>
              <a:t>11 décembre 2015</a:t>
            </a:r>
          </a:p>
        </p:txBody>
      </p:sp>
    </p:spTree>
    <p:extLst>
      <p:ext uri="{BB962C8B-B14F-4D97-AF65-F5344CB8AC3E}">
        <p14:creationId xmlns:p14="http://schemas.microsoft.com/office/powerpoint/2010/main" val="3608565853"/>
      </p:ext>
    </p:extLst>
  </p:cSld>
  <p:clrMapOvr>
    <a:masterClrMapping/>
  </p:clrMapOvr>
  <p:transition spd="slow">
    <p:push/>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68313" y="203200"/>
            <a:ext cx="8207375" cy="612002"/>
          </a:xfrm>
          <a:prstGeom prst="rect">
            <a:avLst/>
          </a:prstGeom>
        </p:spPr>
        <p:txBody>
          <a:bodyPr/>
          <a:lstStyle>
            <a:lvl1pPr>
              <a:defRPr>
                <a:solidFill>
                  <a:schemeClr val="accent1"/>
                </a:solidFill>
              </a:defRPr>
            </a:lvl1pPr>
          </a:lstStyle>
          <a:p>
            <a:r>
              <a:rPr lang="fr-FR"/>
              <a:t>Cliquez pour modifier le style du titre</a:t>
            </a:r>
          </a:p>
        </p:txBody>
      </p:sp>
      <p:sp>
        <p:nvSpPr>
          <p:cNvPr id="5" name="Espace réservé de la date 4"/>
          <p:cNvSpPr>
            <a:spLocks noGrp="1"/>
          </p:cNvSpPr>
          <p:nvPr>
            <p:ph type="dt" sz="half" idx="10"/>
          </p:nvPr>
        </p:nvSpPr>
        <p:spPr/>
        <p:txBody>
          <a:bodyPr/>
          <a:lstStyle/>
          <a:p>
            <a:fld id="{F3BDF6D4-2C94-43A8-85E0-D7E65614C389}" type="datetime4">
              <a:rPr lang="fr-FR" smtClean="0"/>
              <a:pPr/>
              <a:t>9 avril 2021</a:t>
            </a:fld>
            <a:endParaRPr lang="fr-FR"/>
          </a:p>
        </p:txBody>
      </p:sp>
      <p:sp>
        <p:nvSpPr>
          <p:cNvPr id="7" name="Espace réservé du pied de page 6"/>
          <p:cNvSpPr>
            <a:spLocks noGrp="1"/>
          </p:cNvSpPr>
          <p:nvPr>
            <p:ph type="ftr" sz="quarter" idx="11"/>
          </p:nvPr>
        </p:nvSpPr>
        <p:spPr/>
        <p:txBody>
          <a:bodyPr/>
          <a:lstStyle/>
          <a:p>
            <a:pPr algn="ctr"/>
            <a:r>
              <a:rPr lang="fr-FR"/>
              <a:t>Projet Compteurs Communicants Gaz</a:t>
            </a:r>
          </a:p>
        </p:txBody>
      </p:sp>
      <p:sp>
        <p:nvSpPr>
          <p:cNvPr id="8" name="Espace réservé du numéro de diapositive 7"/>
          <p:cNvSpPr>
            <a:spLocks noGrp="1"/>
          </p:cNvSpPr>
          <p:nvPr>
            <p:ph type="sldNum" sz="quarter" idx="12"/>
          </p:nvPr>
        </p:nvSpPr>
        <p:spPr/>
        <p:txBody>
          <a:bodyPr/>
          <a:lstStyle/>
          <a:p>
            <a:fld id="{2C34486F-2F64-425B-BA53-F5106D2763B8}" type="slidenum">
              <a:rPr lang="fr-FR" smtClean="0"/>
              <a:pPr/>
              <a:t>‹N°›</a:t>
            </a:fld>
            <a:endParaRPr lang="fr-FR"/>
          </a:p>
        </p:txBody>
      </p:sp>
    </p:spTree>
    <p:extLst>
      <p:ext uri="{BB962C8B-B14F-4D97-AF65-F5344CB8AC3E}">
        <p14:creationId xmlns:p14="http://schemas.microsoft.com/office/powerpoint/2010/main" val="1898007729"/>
      </p:ext>
    </p:extLst>
  </p:cSld>
  <p:clrMapOvr>
    <a:masterClrMapping/>
  </p:clrMapOvr>
  <p:transition spd="slow">
    <p:push/>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ontenu">
    <p:spTree>
      <p:nvGrpSpPr>
        <p:cNvPr id="1" name=""/>
        <p:cNvGrpSpPr/>
        <p:nvPr/>
      </p:nvGrpSpPr>
      <p:grpSpPr>
        <a:xfrm>
          <a:off x="0" y="0"/>
          <a:ext cx="0" cy="0"/>
          <a:chOff x="0" y="0"/>
          <a:chExt cx="0" cy="0"/>
        </a:xfrm>
      </p:grpSpPr>
      <p:sp>
        <p:nvSpPr>
          <p:cNvPr id="2" name="Titre 1"/>
          <p:cNvSpPr>
            <a:spLocks noGrp="1"/>
          </p:cNvSpPr>
          <p:nvPr>
            <p:ph type="title"/>
          </p:nvPr>
        </p:nvSpPr>
        <p:spPr>
          <a:xfrm>
            <a:off x="468313" y="203200"/>
            <a:ext cx="8207375" cy="612002"/>
          </a:xfrm>
          <a:prstGeom prst="rect">
            <a:avLst/>
          </a:prstGeom>
        </p:spPr>
        <p:txBody>
          <a:bodyPr/>
          <a:lstStyle>
            <a:lvl1pPr>
              <a:defRPr>
                <a:solidFill>
                  <a:schemeClr val="accent1"/>
                </a:solidFill>
              </a:defRPr>
            </a:lvl1pPr>
          </a:lstStyle>
          <a:p>
            <a:r>
              <a:rPr lang="fr-FR"/>
              <a:t>Cliquez pour modifier le style du titre</a:t>
            </a:r>
            <a:endParaRPr lang="fr-FR" dirty="0"/>
          </a:p>
        </p:txBody>
      </p:sp>
      <p:sp>
        <p:nvSpPr>
          <p:cNvPr id="5" name="Espace réservé du contenu 4"/>
          <p:cNvSpPr>
            <a:spLocks noGrp="1"/>
          </p:cNvSpPr>
          <p:nvPr>
            <p:ph sz="quarter" idx="10"/>
          </p:nvPr>
        </p:nvSpPr>
        <p:spPr>
          <a:xfrm>
            <a:off x="468313" y="1592263"/>
            <a:ext cx="8237537" cy="4410075"/>
          </a:xfrm>
          <a:prstGeom prst="rect">
            <a:avLst/>
          </a:prstGeom>
        </p:spPr>
        <p:txBody>
          <a:bodyPr/>
          <a:lstStyle>
            <a:lvl1pPr marL="0" indent="0">
              <a:defRPr/>
            </a:lvl1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3" name="Espace réservé de la date 2"/>
          <p:cNvSpPr>
            <a:spLocks noGrp="1"/>
          </p:cNvSpPr>
          <p:nvPr>
            <p:ph type="dt" sz="half" idx="11"/>
          </p:nvPr>
        </p:nvSpPr>
        <p:spPr/>
        <p:txBody>
          <a:bodyPr/>
          <a:lstStyle/>
          <a:p>
            <a:r>
              <a:rPr lang="fr-FR"/>
              <a:t>24 septembre 2015</a:t>
            </a:r>
            <a:endParaRPr lang="fr-FR" dirty="0"/>
          </a:p>
        </p:txBody>
      </p:sp>
      <p:sp>
        <p:nvSpPr>
          <p:cNvPr id="4" name="Espace réservé du pied de page 3"/>
          <p:cNvSpPr>
            <a:spLocks noGrp="1"/>
          </p:cNvSpPr>
          <p:nvPr>
            <p:ph type="ftr" sz="quarter" idx="12"/>
          </p:nvPr>
        </p:nvSpPr>
        <p:spPr/>
        <p:txBody>
          <a:bodyPr/>
          <a:lstStyle/>
          <a:p>
            <a:pPr algn="ctr"/>
            <a:r>
              <a:rPr lang="fr-FR"/>
              <a:t>Projet Compteurs Communicants Gaz</a:t>
            </a:r>
            <a:endParaRPr lang="fr-FR" dirty="0"/>
          </a:p>
        </p:txBody>
      </p:sp>
      <p:sp>
        <p:nvSpPr>
          <p:cNvPr id="6" name="Espace réservé du numéro de diapositive 5"/>
          <p:cNvSpPr>
            <a:spLocks noGrp="1"/>
          </p:cNvSpPr>
          <p:nvPr>
            <p:ph type="sldNum" sz="quarter" idx="13"/>
          </p:nvPr>
        </p:nvSpPr>
        <p:spPr/>
        <p:txBody>
          <a:bodyPr/>
          <a:lstStyle/>
          <a:p>
            <a:fld id="{2C34486F-2F64-425B-BA53-F5106D2763B8}" type="slidenum">
              <a:rPr lang="fr-FR" smtClean="0"/>
              <a:pPr/>
              <a:t>‹N°›</a:t>
            </a:fld>
            <a:endParaRPr lang="fr-FR" dirty="0"/>
          </a:p>
        </p:txBody>
      </p:sp>
    </p:spTree>
    <p:extLst>
      <p:ext uri="{BB962C8B-B14F-4D97-AF65-F5344CB8AC3E}">
        <p14:creationId xmlns:p14="http://schemas.microsoft.com/office/powerpoint/2010/main" val="3884633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uverture_B">
    <p:spTree>
      <p:nvGrpSpPr>
        <p:cNvPr id="1" name=""/>
        <p:cNvGrpSpPr/>
        <p:nvPr/>
      </p:nvGrpSpPr>
      <p:grpSpPr>
        <a:xfrm>
          <a:off x="0" y="0"/>
          <a:ext cx="0" cy="0"/>
          <a:chOff x="0" y="0"/>
          <a:chExt cx="0" cy="0"/>
        </a:xfrm>
      </p:grpSpPr>
      <p:pic>
        <p:nvPicPr>
          <p:cNvPr id="11" name="Image 10"/>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gray">
          <a:xfrm>
            <a:off x="0" y="2034000"/>
            <a:ext cx="9144000" cy="4823460"/>
          </a:xfrm>
          <a:custGeom>
            <a:avLst/>
            <a:gdLst>
              <a:gd name="connsiteX0" fmla="*/ 630000 w 9144000"/>
              <a:gd name="connsiteY0" fmla="*/ 0 h 4823460"/>
              <a:gd name="connsiteX1" fmla="*/ 899592 w 9144000"/>
              <a:gd name="connsiteY1" fmla="*/ 0 h 4823460"/>
              <a:gd name="connsiteX2" fmla="*/ 1260000 w 9144000"/>
              <a:gd name="connsiteY2" fmla="*/ 0 h 4823460"/>
              <a:gd name="connsiteX3" fmla="*/ 9144000 w 9144000"/>
              <a:gd name="connsiteY3" fmla="*/ 0 h 4823460"/>
              <a:gd name="connsiteX4" fmla="*/ 9144000 w 9144000"/>
              <a:gd name="connsiteY4" fmla="*/ 1070340 h 4823460"/>
              <a:gd name="connsiteX5" fmla="*/ 9144000 w 9144000"/>
              <a:gd name="connsiteY5" fmla="*/ 4823460 h 4823460"/>
              <a:gd name="connsiteX6" fmla="*/ 0 w 9144000"/>
              <a:gd name="connsiteY6" fmla="*/ 4823460 h 4823460"/>
              <a:gd name="connsiteX7" fmla="*/ 0 w 9144000"/>
              <a:gd name="connsiteY7" fmla="*/ 1070340 h 4823460"/>
              <a:gd name="connsiteX8" fmla="*/ 0 w 9144000"/>
              <a:gd name="connsiteY8" fmla="*/ 630000 h 4823460"/>
              <a:gd name="connsiteX9" fmla="*/ 630000 w 9144000"/>
              <a:gd name="connsiteY9" fmla="*/ 0 h 4823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44000" h="4823460">
                <a:moveTo>
                  <a:pt x="630000" y="0"/>
                </a:moveTo>
                <a:lnTo>
                  <a:pt x="899592" y="0"/>
                </a:lnTo>
                <a:lnTo>
                  <a:pt x="1260000" y="0"/>
                </a:lnTo>
                <a:lnTo>
                  <a:pt x="9144000" y="0"/>
                </a:lnTo>
                <a:lnTo>
                  <a:pt x="9144000" y="1070340"/>
                </a:lnTo>
                <a:lnTo>
                  <a:pt x="9144000" y="4823460"/>
                </a:lnTo>
                <a:lnTo>
                  <a:pt x="0" y="4823460"/>
                </a:lnTo>
                <a:lnTo>
                  <a:pt x="0" y="1070340"/>
                </a:lnTo>
                <a:lnTo>
                  <a:pt x="0" y="630000"/>
                </a:lnTo>
                <a:cubicBezTo>
                  <a:pt x="0" y="282061"/>
                  <a:pt x="282061" y="0"/>
                  <a:pt x="630000" y="0"/>
                </a:cubicBezTo>
                <a:close/>
              </a:path>
            </a:pathLst>
          </a:custGeom>
        </p:spPr>
      </p:pic>
      <p:sp>
        <p:nvSpPr>
          <p:cNvPr id="4" name="Espace réservé de la date 3"/>
          <p:cNvSpPr>
            <a:spLocks noGrp="1"/>
          </p:cNvSpPr>
          <p:nvPr>
            <p:ph type="dt" sz="half" idx="10"/>
          </p:nvPr>
        </p:nvSpPr>
        <p:spPr bwMode="gray"/>
        <p:txBody>
          <a:bodyPr/>
          <a:lstStyle>
            <a:lvl1pPr>
              <a:defRPr sz="100">
                <a:solidFill>
                  <a:schemeClr val="bg1">
                    <a:alpha val="0"/>
                  </a:schemeClr>
                </a:solidFill>
              </a:defRPr>
            </a:lvl1pPr>
          </a:lstStyle>
          <a:p>
            <a:fld id="{20DCD1BE-0814-40A1-BF6D-1ED9F8CBC671}" type="datetime1">
              <a:rPr lang="fr-FR" smtClean="0"/>
              <a:pPr/>
              <a:t>09/04/2021</a:t>
            </a:fld>
            <a:endParaRPr lang="fr-FR"/>
          </a:p>
        </p:txBody>
      </p:sp>
      <p:sp>
        <p:nvSpPr>
          <p:cNvPr id="5" name="Espace réservé du pied de page 4"/>
          <p:cNvSpPr>
            <a:spLocks noGrp="1"/>
          </p:cNvSpPr>
          <p:nvPr>
            <p:ph type="ftr" sz="quarter" idx="11"/>
          </p:nvPr>
        </p:nvSpPr>
        <p:spPr bwMode="gray">
          <a:xfrm>
            <a:off x="8820150" y="6705600"/>
            <a:ext cx="323472" cy="152116"/>
          </a:xfrm>
        </p:spPr>
        <p:txBody>
          <a:bodyPr/>
          <a:lstStyle>
            <a:lvl1pPr>
              <a:defRPr sz="100">
                <a:solidFill>
                  <a:schemeClr val="bg1">
                    <a:alpha val="0"/>
                  </a:schemeClr>
                </a:solidFill>
              </a:defRPr>
            </a:lvl1pPr>
          </a:lstStyle>
          <a:p>
            <a:r>
              <a:rPr lang="fr-FR"/>
              <a:t>Document de travail - GT5 du 28/09/16</a:t>
            </a:r>
          </a:p>
        </p:txBody>
      </p:sp>
      <p:sp>
        <p:nvSpPr>
          <p:cNvPr id="6" name="Espace réservé du numéro de diapositive 5"/>
          <p:cNvSpPr>
            <a:spLocks noGrp="1"/>
          </p:cNvSpPr>
          <p:nvPr>
            <p:ph type="sldNum" sz="quarter" idx="12"/>
          </p:nvPr>
        </p:nvSpPr>
        <p:spPr bwMode="gray">
          <a:xfrm>
            <a:off x="8820150" y="6705600"/>
            <a:ext cx="323472" cy="152117"/>
          </a:xfrm>
        </p:spPr>
        <p:txBody>
          <a:bodyPr/>
          <a:lstStyle>
            <a:lvl1pPr>
              <a:defRPr sz="100">
                <a:solidFill>
                  <a:schemeClr val="bg1">
                    <a:alpha val="0"/>
                  </a:schemeClr>
                </a:solidFill>
              </a:defRPr>
            </a:lvl1pPr>
          </a:lstStyle>
          <a:p>
            <a:fld id="{10C140CD-8AED-46FF-A9A2-77308F3F39AE}" type="slidenum">
              <a:rPr lang="fr-FR" smtClean="0"/>
              <a:pPr/>
              <a:t>‹N°›</a:t>
            </a:fld>
            <a:endParaRPr lang="fr-FR"/>
          </a:p>
        </p:txBody>
      </p:sp>
      <p:sp>
        <p:nvSpPr>
          <p:cNvPr id="8" name="Espace réservé du texte 7"/>
          <p:cNvSpPr>
            <a:spLocks noGrp="1"/>
          </p:cNvSpPr>
          <p:nvPr>
            <p:ph type="body" sz="quarter" idx="13" hasCustomPrompt="1"/>
          </p:nvPr>
        </p:nvSpPr>
        <p:spPr bwMode="gray">
          <a:xfrm>
            <a:off x="2987824" y="639295"/>
            <a:ext cx="5832326" cy="1349843"/>
          </a:xfrm>
        </p:spPr>
        <p:txBody>
          <a:bodyPr/>
          <a:lstStyle>
            <a:lvl1pPr>
              <a:lnSpc>
                <a:spcPct val="100000"/>
              </a:lnSpc>
              <a:spcBef>
                <a:spcPts val="0"/>
              </a:spcBef>
              <a:spcAft>
                <a:spcPts val="0"/>
              </a:spcAft>
              <a:defRPr sz="2900">
                <a:solidFill>
                  <a:schemeClr val="accent6"/>
                </a:solidFill>
                <a:latin typeface="+mn-lt"/>
              </a:defRPr>
            </a:lvl1pPr>
            <a:lvl2pPr>
              <a:lnSpc>
                <a:spcPct val="100000"/>
              </a:lnSpc>
              <a:spcBef>
                <a:spcPts val="0"/>
              </a:spcBef>
              <a:spcAft>
                <a:spcPts val="0"/>
              </a:spcAft>
              <a:defRPr sz="2100"/>
            </a:lvl2pPr>
            <a:lvl3pPr marL="0">
              <a:lnSpc>
                <a:spcPct val="100000"/>
              </a:lnSpc>
              <a:spcBef>
                <a:spcPts val="600"/>
              </a:spcBef>
              <a:spcAft>
                <a:spcPts val="0"/>
              </a:spcAft>
              <a:defRPr sz="1600">
                <a:solidFill>
                  <a:schemeClr val="accent6"/>
                </a:solidFill>
                <a:latin typeface="+mn-lt"/>
              </a:defRPr>
            </a:lvl3pPr>
          </a:lstStyle>
          <a:p>
            <a:pPr lvl="0"/>
            <a:r>
              <a:rPr lang="fr-FR" noProof="0"/>
              <a:t>Texte de niveau 1</a:t>
            </a:r>
          </a:p>
          <a:p>
            <a:pPr lvl="1"/>
            <a:r>
              <a:rPr lang="fr-FR" noProof="0"/>
              <a:t>Texte de niveau 2</a:t>
            </a:r>
          </a:p>
          <a:p>
            <a:pPr lvl="2"/>
            <a:r>
              <a:rPr lang="fr-FR" noProof="0"/>
              <a:t>Texte de niveau 3</a:t>
            </a:r>
          </a:p>
        </p:txBody>
      </p:sp>
      <p:pic>
        <p:nvPicPr>
          <p:cNvPr id="10" name="Image 9"/>
          <p:cNvPicPr>
            <a:picLocks noChangeAspect="1"/>
          </p:cNvPicPr>
          <p:nvPr userDrawn="1"/>
        </p:nvPicPr>
        <p:blipFill rotWithShape="1">
          <a:blip r:embed="rId3" cstate="screen">
            <a:extLst>
              <a:ext uri="{28A0092B-C50C-407E-A947-70E740481C1C}">
                <a14:useLocalDpi xmlns:a14="http://schemas.microsoft.com/office/drawing/2010/main"/>
              </a:ext>
            </a:extLst>
          </a:blip>
          <a:srcRect b="11509"/>
          <a:stretch/>
        </p:blipFill>
        <p:spPr bwMode="gray">
          <a:xfrm>
            <a:off x="0" y="0"/>
            <a:ext cx="2520000" cy="1592263"/>
          </a:xfrm>
          <a:prstGeom prst="rect">
            <a:avLst/>
          </a:prstGeom>
        </p:spPr>
      </p:pic>
    </p:spTree>
    <p:extLst>
      <p:ext uri="{BB962C8B-B14F-4D97-AF65-F5344CB8AC3E}">
        <p14:creationId xmlns:p14="http://schemas.microsoft.com/office/powerpoint/2010/main" val="1100737392"/>
      </p:ext>
    </p:extLst>
  </p:cSld>
  <p:clrMapOvr>
    <a:masterClrMapping/>
  </p:clrMapOvr>
  <p:transition spd="slow">
    <p:push/>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ouverture_A">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p:txBody>
          <a:bodyPr/>
          <a:lstStyle>
            <a:lvl1pPr>
              <a:defRPr sz="100">
                <a:solidFill>
                  <a:schemeClr val="bg1">
                    <a:alpha val="0"/>
                  </a:schemeClr>
                </a:solidFill>
              </a:defRPr>
            </a:lvl1pPr>
          </a:lstStyle>
          <a:p>
            <a:fld id="{B9989BBB-4D3A-4D61-8531-644D30BD5A33}" type="datetime1">
              <a:rPr lang="fr-FR" smtClean="0">
                <a:solidFill>
                  <a:srgbClr val="FFFFFF">
                    <a:alpha val="0"/>
                  </a:srgbClr>
                </a:solidFill>
              </a:rPr>
              <a:pPr/>
              <a:t>09/04/2021</a:t>
            </a:fld>
            <a:endParaRPr lang="fr-FR">
              <a:solidFill>
                <a:srgbClr val="FFFFFF">
                  <a:alpha val="0"/>
                </a:srgbClr>
              </a:solidFill>
            </a:endParaRPr>
          </a:p>
        </p:txBody>
      </p:sp>
      <p:sp>
        <p:nvSpPr>
          <p:cNvPr id="5" name="Espace réservé du pied de page 4"/>
          <p:cNvSpPr>
            <a:spLocks noGrp="1"/>
          </p:cNvSpPr>
          <p:nvPr>
            <p:ph type="ftr" sz="quarter" idx="11"/>
          </p:nvPr>
        </p:nvSpPr>
        <p:spPr bwMode="gray">
          <a:xfrm>
            <a:off x="8820150" y="6705600"/>
            <a:ext cx="323472" cy="152116"/>
          </a:xfrm>
        </p:spPr>
        <p:txBody>
          <a:bodyPr/>
          <a:lstStyle>
            <a:lvl1pPr>
              <a:defRPr sz="100">
                <a:solidFill>
                  <a:schemeClr val="bg1">
                    <a:alpha val="0"/>
                  </a:schemeClr>
                </a:solidFill>
              </a:defRPr>
            </a:lvl1pPr>
          </a:lstStyle>
          <a:p>
            <a:r>
              <a:rPr lang="fr-FR">
                <a:solidFill>
                  <a:srgbClr val="FFFFFF">
                    <a:alpha val="0"/>
                  </a:srgbClr>
                </a:solidFill>
              </a:rPr>
              <a:t>Document de travail - GT5 du 28/09/16</a:t>
            </a:r>
          </a:p>
        </p:txBody>
      </p:sp>
      <p:sp>
        <p:nvSpPr>
          <p:cNvPr id="6" name="Espace réservé du numéro de diapositive 5"/>
          <p:cNvSpPr>
            <a:spLocks noGrp="1"/>
          </p:cNvSpPr>
          <p:nvPr>
            <p:ph type="sldNum" sz="quarter" idx="12"/>
          </p:nvPr>
        </p:nvSpPr>
        <p:spPr bwMode="gray">
          <a:xfrm>
            <a:off x="8820150" y="6705600"/>
            <a:ext cx="323472" cy="152117"/>
          </a:xfrm>
        </p:spPr>
        <p:txBody>
          <a:bodyPr/>
          <a:lstStyle>
            <a:lvl1pPr>
              <a:defRPr sz="100">
                <a:solidFill>
                  <a:schemeClr val="bg1">
                    <a:alpha val="0"/>
                  </a:schemeClr>
                </a:solidFill>
              </a:defRPr>
            </a:lvl1pPr>
          </a:lstStyle>
          <a:p>
            <a:fld id="{10C140CD-8AED-46FF-A9A2-77308F3F39AE}" type="slidenum">
              <a:rPr lang="fr-FR" smtClean="0">
                <a:solidFill>
                  <a:srgbClr val="FFFFFF">
                    <a:alpha val="0"/>
                  </a:srgbClr>
                </a:solidFill>
              </a:rPr>
              <a:pPr/>
              <a:t>‹N°›</a:t>
            </a:fld>
            <a:endParaRPr lang="fr-FR">
              <a:solidFill>
                <a:srgbClr val="FFFFFF">
                  <a:alpha val="0"/>
                </a:srgbClr>
              </a:solidFill>
            </a:endParaRPr>
          </a:p>
        </p:txBody>
      </p:sp>
      <p:sp>
        <p:nvSpPr>
          <p:cNvPr id="8" name="Espace réservé du texte 7"/>
          <p:cNvSpPr>
            <a:spLocks noGrp="1"/>
          </p:cNvSpPr>
          <p:nvPr>
            <p:ph type="body" sz="quarter" idx="13" hasCustomPrompt="1"/>
          </p:nvPr>
        </p:nvSpPr>
        <p:spPr bwMode="gray">
          <a:xfrm>
            <a:off x="2987824" y="639295"/>
            <a:ext cx="5832326" cy="1349843"/>
          </a:xfrm>
        </p:spPr>
        <p:txBody>
          <a:bodyPr/>
          <a:lstStyle>
            <a:lvl1pPr>
              <a:lnSpc>
                <a:spcPct val="100000"/>
              </a:lnSpc>
              <a:spcBef>
                <a:spcPts val="0"/>
              </a:spcBef>
              <a:spcAft>
                <a:spcPts val="0"/>
              </a:spcAft>
              <a:defRPr sz="2900" baseline="0">
                <a:solidFill>
                  <a:schemeClr val="accent6"/>
                </a:solidFill>
                <a:latin typeface="+mn-lt"/>
              </a:defRPr>
            </a:lvl1pPr>
            <a:lvl2pPr>
              <a:lnSpc>
                <a:spcPct val="100000"/>
              </a:lnSpc>
              <a:spcBef>
                <a:spcPts val="0"/>
              </a:spcBef>
              <a:spcAft>
                <a:spcPts val="0"/>
              </a:spcAft>
              <a:defRPr sz="2100" baseline="0"/>
            </a:lvl2pPr>
            <a:lvl3pPr marL="0">
              <a:lnSpc>
                <a:spcPct val="100000"/>
              </a:lnSpc>
              <a:spcBef>
                <a:spcPts val="600"/>
              </a:spcBef>
              <a:spcAft>
                <a:spcPts val="0"/>
              </a:spcAft>
              <a:defRPr sz="1600">
                <a:solidFill>
                  <a:schemeClr val="accent6"/>
                </a:solidFill>
                <a:latin typeface="+mn-lt"/>
              </a:defRPr>
            </a:lvl3pPr>
          </a:lstStyle>
          <a:p>
            <a:pPr lvl="0"/>
            <a:r>
              <a:rPr lang="fr-FR" noProof="0"/>
              <a:t>Déploiement des compteurs communicants Gaz</a:t>
            </a:r>
          </a:p>
          <a:p>
            <a:pPr lvl="1"/>
            <a:r>
              <a:rPr lang="fr-FR" noProof="0"/>
              <a:t>Réseau CAPEB Finistère nord et sud2</a:t>
            </a:r>
          </a:p>
          <a:p>
            <a:pPr lvl="2"/>
            <a:r>
              <a:rPr lang="fr-FR" noProof="0"/>
              <a:t>Texte de niveau 3</a:t>
            </a:r>
          </a:p>
        </p:txBody>
      </p:sp>
      <p:pic>
        <p:nvPicPr>
          <p:cNvPr id="10" name="Image 9"/>
          <p:cNvPicPr>
            <a:picLocks noChangeAspect="1"/>
          </p:cNvPicPr>
          <p:nvPr userDrawn="1"/>
        </p:nvPicPr>
        <p:blipFill rotWithShape="1">
          <a:blip r:embed="rId2" cstate="screen">
            <a:extLst>
              <a:ext uri="{28A0092B-C50C-407E-A947-70E740481C1C}">
                <a14:useLocalDpi xmlns:a14="http://schemas.microsoft.com/office/drawing/2010/main"/>
              </a:ext>
            </a:extLst>
          </a:blip>
          <a:srcRect b="11509"/>
          <a:stretch/>
        </p:blipFill>
        <p:spPr bwMode="gray">
          <a:xfrm>
            <a:off x="0" y="0"/>
            <a:ext cx="2520000" cy="1592263"/>
          </a:xfrm>
          <a:prstGeom prst="rect">
            <a:avLst/>
          </a:prstGeom>
        </p:spPr>
      </p:pic>
    </p:spTree>
    <p:extLst>
      <p:ext uri="{BB962C8B-B14F-4D97-AF65-F5344CB8AC3E}">
        <p14:creationId xmlns:p14="http://schemas.microsoft.com/office/powerpoint/2010/main" val="2991469618"/>
      </p:ext>
    </p:extLst>
  </p:cSld>
  <p:clrMapOvr>
    <a:masterClrMapping/>
  </p:clrMapOvr>
  <p:transition spd="slow">
    <p:push/>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Couverture_B">
    <p:spTree>
      <p:nvGrpSpPr>
        <p:cNvPr id="1" name=""/>
        <p:cNvGrpSpPr/>
        <p:nvPr/>
      </p:nvGrpSpPr>
      <p:grpSpPr>
        <a:xfrm>
          <a:off x="0" y="0"/>
          <a:ext cx="0" cy="0"/>
          <a:chOff x="0" y="0"/>
          <a:chExt cx="0" cy="0"/>
        </a:xfrm>
      </p:grpSpPr>
      <p:pic>
        <p:nvPicPr>
          <p:cNvPr id="11" name="Image 10"/>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gray">
          <a:xfrm>
            <a:off x="0" y="2034000"/>
            <a:ext cx="9144000" cy="4823460"/>
          </a:xfrm>
          <a:custGeom>
            <a:avLst/>
            <a:gdLst>
              <a:gd name="connsiteX0" fmla="*/ 630000 w 9144000"/>
              <a:gd name="connsiteY0" fmla="*/ 0 h 4823460"/>
              <a:gd name="connsiteX1" fmla="*/ 899592 w 9144000"/>
              <a:gd name="connsiteY1" fmla="*/ 0 h 4823460"/>
              <a:gd name="connsiteX2" fmla="*/ 1260000 w 9144000"/>
              <a:gd name="connsiteY2" fmla="*/ 0 h 4823460"/>
              <a:gd name="connsiteX3" fmla="*/ 9144000 w 9144000"/>
              <a:gd name="connsiteY3" fmla="*/ 0 h 4823460"/>
              <a:gd name="connsiteX4" fmla="*/ 9144000 w 9144000"/>
              <a:gd name="connsiteY4" fmla="*/ 1070340 h 4823460"/>
              <a:gd name="connsiteX5" fmla="*/ 9144000 w 9144000"/>
              <a:gd name="connsiteY5" fmla="*/ 4823460 h 4823460"/>
              <a:gd name="connsiteX6" fmla="*/ 0 w 9144000"/>
              <a:gd name="connsiteY6" fmla="*/ 4823460 h 4823460"/>
              <a:gd name="connsiteX7" fmla="*/ 0 w 9144000"/>
              <a:gd name="connsiteY7" fmla="*/ 1070340 h 4823460"/>
              <a:gd name="connsiteX8" fmla="*/ 0 w 9144000"/>
              <a:gd name="connsiteY8" fmla="*/ 630000 h 4823460"/>
              <a:gd name="connsiteX9" fmla="*/ 630000 w 9144000"/>
              <a:gd name="connsiteY9" fmla="*/ 0 h 4823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44000" h="4823460">
                <a:moveTo>
                  <a:pt x="630000" y="0"/>
                </a:moveTo>
                <a:lnTo>
                  <a:pt x="899592" y="0"/>
                </a:lnTo>
                <a:lnTo>
                  <a:pt x="1260000" y="0"/>
                </a:lnTo>
                <a:lnTo>
                  <a:pt x="9144000" y="0"/>
                </a:lnTo>
                <a:lnTo>
                  <a:pt x="9144000" y="1070340"/>
                </a:lnTo>
                <a:lnTo>
                  <a:pt x="9144000" y="4823460"/>
                </a:lnTo>
                <a:lnTo>
                  <a:pt x="0" y="4823460"/>
                </a:lnTo>
                <a:lnTo>
                  <a:pt x="0" y="1070340"/>
                </a:lnTo>
                <a:lnTo>
                  <a:pt x="0" y="630000"/>
                </a:lnTo>
                <a:cubicBezTo>
                  <a:pt x="0" y="282061"/>
                  <a:pt x="282061" y="0"/>
                  <a:pt x="630000" y="0"/>
                </a:cubicBezTo>
                <a:close/>
              </a:path>
            </a:pathLst>
          </a:custGeom>
        </p:spPr>
      </p:pic>
      <p:sp>
        <p:nvSpPr>
          <p:cNvPr id="4" name="Espace réservé de la date 3"/>
          <p:cNvSpPr>
            <a:spLocks noGrp="1"/>
          </p:cNvSpPr>
          <p:nvPr>
            <p:ph type="dt" sz="half" idx="10"/>
          </p:nvPr>
        </p:nvSpPr>
        <p:spPr bwMode="gray"/>
        <p:txBody>
          <a:bodyPr/>
          <a:lstStyle>
            <a:lvl1pPr>
              <a:defRPr sz="100">
                <a:solidFill>
                  <a:schemeClr val="bg1">
                    <a:alpha val="0"/>
                  </a:schemeClr>
                </a:solidFill>
              </a:defRPr>
            </a:lvl1pPr>
          </a:lstStyle>
          <a:p>
            <a:fld id="{0DBC718B-CD46-487F-853A-BBA368EED7D3}" type="datetime1">
              <a:rPr lang="fr-FR" smtClean="0">
                <a:solidFill>
                  <a:srgbClr val="FFFFFF">
                    <a:alpha val="0"/>
                  </a:srgbClr>
                </a:solidFill>
              </a:rPr>
              <a:pPr/>
              <a:t>09/04/2021</a:t>
            </a:fld>
            <a:endParaRPr lang="fr-FR">
              <a:solidFill>
                <a:srgbClr val="FFFFFF">
                  <a:alpha val="0"/>
                </a:srgbClr>
              </a:solidFill>
            </a:endParaRPr>
          </a:p>
        </p:txBody>
      </p:sp>
      <p:sp>
        <p:nvSpPr>
          <p:cNvPr id="5" name="Espace réservé du pied de page 4"/>
          <p:cNvSpPr>
            <a:spLocks noGrp="1"/>
          </p:cNvSpPr>
          <p:nvPr>
            <p:ph type="ftr" sz="quarter" idx="11"/>
          </p:nvPr>
        </p:nvSpPr>
        <p:spPr bwMode="gray">
          <a:xfrm>
            <a:off x="8820150" y="6705600"/>
            <a:ext cx="323472" cy="152116"/>
          </a:xfrm>
        </p:spPr>
        <p:txBody>
          <a:bodyPr/>
          <a:lstStyle>
            <a:lvl1pPr>
              <a:defRPr sz="100">
                <a:solidFill>
                  <a:schemeClr val="bg1">
                    <a:alpha val="0"/>
                  </a:schemeClr>
                </a:solidFill>
              </a:defRPr>
            </a:lvl1pPr>
          </a:lstStyle>
          <a:p>
            <a:r>
              <a:rPr lang="fr-FR">
                <a:solidFill>
                  <a:srgbClr val="FFFFFF">
                    <a:alpha val="0"/>
                  </a:srgbClr>
                </a:solidFill>
              </a:rPr>
              <a:t>Document de travail - GT5 du 28/09/16</a:t>
            </a:r>
          </a:p>
        </p:txBody>
      </p:sp>
      <p:sp>
        <p:nvSpPr>
          <p:cNvPr id="6" name="Espace réservé du numéro de diapositive 5"/>
          <p:cNvSpPr>
            <a:spLocks noGrp="1"/>
          </p:cNvSpPr>
          <p:nvPr>
            <p:ph type="sldNum" sz="quarter" idx="12"/>
          </p:nvPr>
        </p:nvSpPr>
        <p:spPr bwMode="gray">
          <a:xfrm>
            <a:off x="8820150" y="6705600"/>
            <a:ext cx="323472" cy="152117"/>
          </a:xfrm>
        </p:spPr>
        <p:txBody>
          <a:bodyPr/>
          <a:lstStyle>
            <a:lvl1pPr>
              <a:defRPr sz="100">
                <a:solidFill>
                  <a:schemeClr val="bg1">
                    <a:alpha val="0"/>
                  </a:schemeClr>
                </a:solidFill>
              </a:defRPr>
            </a:lvl1pPr>
          </a:lstStyle>
          <a:p>
            <a:fld id="{10C140CD-8AED-46FF-A9A2-77308F3F39AE}" type="slidenum">
              <a:rPr lang="fr-FR" smtClean="0">
                <a:solidFill>
                  <a:srgbClr val="FFFFFF">
                    <a:alpha val="0"/>
                  </a:srgbClr>
                </a:solidFill>
              </a:rPr>
              <a:pPr/>
              <a:t>‹N°›</a:t>
            </a:fld>
            <a:endParaRPr lang="fr-FR">
              <a:solidFill>
                <a:srgbClr val="FFFFFF">
                  <a:alpha val="0"/>
                </a:srgbClr>
              </a:solidFill>
            </a:endParaRPr>
          </a:p>
        </p:txBody>
      </p:sp>
      <p:sp>
        <p:nvSpPr>
          <p:cNvPr id="8" name="Espace réservé du texte 7"/>
          <p:cNvSpPr>
            <a:spLocks noGrp="1"/>
          </p:cNvSpPr>
          <p:nvPr>
            <p:ph type="body" sz="quarter" idx="13" hasCustomPrompt="1"/>
          </p:nvPr>
        </p:nvSpPr>
        <p:spPr bwMode="gray">
          <a:xfrm>
            <a:off x="2987824" y="639295"/>
            <a:ext cx="5832326" cy="1349843"/>
          </a:xfrm>
        </p:spPr>
        <p:txBody>
          <a:bodyPr/>
          <a:lstStyle>
            <a:lvl1pPr>
              <a:lnSpc>
                <a:spcPct val="100000"/>
              </a:lnSpc>
              <a:spcBef>
                <a:spcPts val="0"/>
              </a:spcBef>
              <a:spcAft>
                <a:spcPts val="0"/>
              </a:spcAft>
              <a:defRPr sz="2900">
                <a:solidFill>
                  <a:schemeClr val="accent6"/>
                </a:solidFill>
                <a:latin typeface="+mn-lt"/>
              </a:defRPr>
            </a:lvl1pPr>
            <a:lvl2pPr>
              <a:lnSpc>
                <a:spcPct val="100000"/>
              </a:lnSpc>
              <a:spcBef>
                <a:spcPts val="0"/>
              </a:spcBef>
              <a:spcAft>
                <a:spcPts val="0"/>
              </a:spcAft>
              <a:defRPr sz="2100"/>
            </a:lvl2pPr>
            <a:lvl3pPr marL="0">
              <a:lnSpc>
                <a:spcPct val="100000"/>
              </a:lnSpc>
              <a:spcBef>
                <a:spcPts val="600"/>
              </a:spcBef>
              <a:spcAft>
                <a:spcPts val="0"/>
              </a:spcAft>
              <a:defRPr sz="1600">
                <a:solidFill>
                  <a:schemeClr val="accent6"/>
                </a:solidFill>
                <a:latin typeface="+mn-lt"/>
              </a:defRPr>
            </a:lvl3pPr>
          </a:lstStyle>
          <a:p>
            <a:pPr lvl="0"/>
            <a:r>
              <a:rPr lang="fr-FR" noProof="0"/>
              <a:t>Texte de niveau 1</a:t>
            </a:r>
          </a:p>
          <a:p>
            <a:pPr lvl="1"/>
            <a:r>
              <a:rPr lang="fr-FR" noProof="0"/>
              <a:t>Texte de niveau 2</a:t>
            </a:r>
          </a:p>
          <a:p>
            <a:pPr lvl="2"/>
            <a:r>
              <a:rPr lang="fr-FR" noProof="0"/>
              <a:t>Texte de niveau 3</a:t>
            </a:r>
          </a:p>
        </p:txBody>
      </p:sp>
      <p:pic>
        <p:nvPicPr>
          <p:cNvPr id="10" name="Image 9"/>
          <p:cNvPicPr>
            <a:picLocks noChangeAspect="1"/>
          </p:cNvPicPr>
          <p:nvPr userDrawn="1"/>
        </p:nvPicPr>
        <p:blipFill rotWithShape="1">
          <a:blip r:embed="rId3" cstate="screen">
            <a:extLst>
              <a:ext uri="{28A0092B-C50C-407E-A947-70E740481C1C}">
                <a14:useLocalDpi xmlns:a14="http://schemas.microsoft.com/office/drawing/2010/main"/>
              </a:ext>
            </a:extLst>
          </a:blip>
          <a:srcRect b="11509"/>
          <a:stretch/>
        </p:blipFill>
        <p:spPr bwMode="gray">
          <a:xfrm>
            <a:off x="0" y="0"/>
            <a:ext cx="2520000" cy="1592263"/>
          </a:xfrm>
          <a:prstGeom prst="rect">
            <a:avLst/>
          </a:prstGeom>
        </p:spPr>
      </p:pic>
    </p:spTree>
    <p:extLst>
      <p:ext uri="{BB962C8B-B14F-4D97-AF65-F5344CB8AC3E}">
        <p14:creationId xmlns:p14="http://schemas.microsoft.com/office/powerpoint/2010/main" val="1100737392"/>
      </p:ext>
    </p:extLst>
  </p:cSld>
  <p:clrMapOvr>
    <a:masterClrMapping/>
  </p:clrMapOvr>
  <p:transition spd="slow">
    <p:push/>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ouverture_C">
    <p:spTree>
      <p:nvGrpSpPr>
        <p:cNvPr id="1" name=""/>
        <p:cNvGrpSpPr/>
        <p:nvPr/>
      </p:nvGrpSpPr>
      <p:grpSpPr>
        <a:xfrm>
          <a:off x="0" y="0"/>
          <a:ext cx="0" cy="0"/>
          <a:chOff x="0" y="0"/>
          <a:chExt cx="0" cy="0"/>
        </a:xfrm>
      </p:grpSpPr>
      <p:sp>
        <p:nvSpPr>
          <p:cNvPr id="15" name="Espace réservé pour une image  14"/>
          <p:cNvSpPr>
            <a:spLocks noGrp="1"/>
          </p:cNvSpPr>
          <p:nvPr>
            <p:ph type="pic" sz="quarter" idx="14"/>
          </p:nvPr>
        </p:nvSpPr>
        <p:spPr bwMode="gray">
          <a:xfrm>
            <a:off x="0" y="2034000"/>
            <a:ext cx="9144000" cy="4824000"/>
          </a:xfrm>
          <a:custGeom>
            <a:avLst/>
            <a:gdLst>
              <a:gd name="connsiteX0" fmla="*/ 630000 w 9144000"/>
              <a:gd name="connsiteY0" fmla="*/ 0 h 4824000"/>
              <a:gd name="connsiteX1" fmla="*/ 899592 w 9144000"/>
              <a:gd name="connsiteY1" fmla="*/ 0 h 4824000"/>
              <a:gd name="connsiteX2" fmla="*/ 1260000 w 9144000"/>
              <a:gd name="connsiteY2" fmla="*/ 0 h 4824000"/>
              <a:gd name="connsiteX3" fmla="*/ 9144000 w 9144000"/>
              <a:gd name="connsiteY3" fmla="*/ 0 h 4824000"/>
              <a:gd name="connsiteX4" fmla="*/ 9144000 w 9144000"/>
              <a:gd name="connsiteY4" fmla="*/ 1070340 h 4824000"/>
              <a:gd name="connsiteX5" fmla="*/ 9144000 w 9144000"/>
              <a:gd name="connsiteY5" fmla="*/ 4823460 h 4824000"/>
              <a:gd name="connsiteX6" fmla="*/ 9144000 w 9144000"/>
              <a:gd name="connsiteY6" fmla="*/ 4824000 h 4824000"/>
              <a:gd name="connsiteX7" fmla="*/ 0 w 9144000"/>
              <a:gd name="connsiteY7" fmla="*/ 4824000 h 4824000"/>
              <a:gd name="connsiteX8" fmla="*/ 0 w 9144000"/>
              <a:gd name="connsiteY8" fmla="*/ 1070340 h 4824000"/>
              <a:gd name="connsiteX9" fmla="*/ 0 w 9144000"/>
              <a:gd name="connsiteY9" fmla="*/ 630000 h 4824000"/>
              <a:gd name="connsiteX10" fmla="*/ 630000 w 9144000"/>
              <a:gd name="connsiteY10" fmla="*/ 0 h 482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0" h="4824000">
                <a:moveTo>
                  <a:pt x="630000" y="0"/>
                </a:moveTo>
                <a:lnTo>
                  <a:pt x="899592" y="0"/>
                </a:lnTo>
                <a:lnTo>
                  <a:pt x="1260000" y="0"/>
                </a:lnTo>
                <a:lnTo>
                  <a:pt x="9144000" y="0"/>
                </a:lnTo>
                <a:lnTo>
                  <a:pt x="9144000" y="1070340"/>
                </a:lnTo>
                <a:lnTo>
                  <a:pt x="9144000" y="4823460"/>
                </a:lnTo>
                <a:lnTo>
                  <a:pt x="9144000" y="4824000"/>
                </a:lnTo>
                <a:lnTo>
                  <a:pt x="0" y="4824000"/>
                </a:lnTo>
                <a:lnTo>
                  <a:pt x="0" y="1070340"/>
                </a:lnTo>
                <a:lnTo>
                  <a:pt x="0" y="630000"/>
                </a:lnTo>
                <a:cubicBezTo>
                  <a:pt x="0" y="282061"/>
                  <a:pt x="282061" y="0"/>
                  <a:pt x="630000" y="0"/>
                </a:cubicBezTo>
                <a:close/>
              </a:path>
            </a:pathLst>
          </a:custGeom>
        </p:spPr>
        <p:txBody>
          <a:bodyPr wrap="square" tIns="1080000" anchor="ctr" anchorCtr="0">
            <a:noAutofit/>
          </a:bodyPr>
          <a:lstStyle>
            <a:lvl1pPr algn="ctr">
              <a:defRPr/>
            </a:lvl1pPr>
          </a:lstStyle>
          <a:p>
            <a:r>
              <a:rPr lang="fr-FR"/>
              <a:t>Cliquez sur l'icône pour ajouter une image</a:t>
            </a:r>
          </a:p>
        </p:txBody>
      </p:sp>
      <p:sp>
        <p:nvSpPr>
          <p:cNvPr id="4" name="Espace réservé de la date 3"/>
          <p:cNvSpPr>
            <a:spLocks noGrp="1"/>
          </p:cNvSpPr>
          <p:nvPr>
            <p:ph type="dt" sz="half" idx="10"/>
          </p:nvPr>
        </p:nvSpPr>
        <p:spPr bwMode="gray"/>
        <p:txBody>
          <a:bodyPr/>
          <a:lstStyle>
            <a:lvl1pPr>
              <a:defRPr sz="100">
                <a:solidFill>
                  <a:schemeClr val="bg1">
                    <a:alpha val="0"/>
                  </a:schemeClr>
                </a:solidFill>
              </a:defRPr>
            </a:lvl1pPr>
          </a:lstStyle>
          <a:p>
            <a:fld id="{DE73E3FF-D654-435C-B58B-7243CC2DAC65}" type="datetime1">
              <a:rPr lang="fr-FR" smtClean="0">
                <a:solidFill>
                  <a:srgbClr val="FFFFFF">
                    <a:alpha val="0"/>
                  </a:srgbClr>
                </a:solidFill>
              </a:rPr>
              <a:pPr/>
              <a:t>09/04/2021</a:t>
            </a:fld>
            <a:endParaRPr lang="fr-FR">
              <a:solidFill>
                <a:srgbClr val="FFFFFF">
                  <a:alpha val="0"/>
                </a:srgbClr>
              </a:solidFill>
            </a:endParaRPr>
          </a:p>
        </p:txBody>
      </p:sp>
      <p:sp>
        <p:nvSpPr>
          <p:cNvPr id="5" name="Espace réservé du pied de page 4"/>
          <p:cNvSpPr>
            <a:spLocks noGrp="1"/>
          </p:cNvSpPr>
          <p:nvPr>
            <p:ph type="ftr" sz="quarter" idx="11"/>
          </p:nvPr>
        </p:nvSpPr>
        <p:spPr bwMode="gray">
          <a:xfrm>
            <a:off x="8820150" y="6705600"/>
            <a:ext cx="323472" cy="152116"/>
          </a:xfrm>
        </p:spPr>
        <p:txBody>
          <a:bodyPr/>
          <a:lstStyle>
            <a:lvl1pPr>
              <a:defRPr sz="100">
                <a:solidFill>
                  <a:schemeClr val="bg1">
                    <a:alpha val="0"/>
                  </a:schemeClr>
                </a:solidFill>
              </a:defRPr>
            </a:lvl1pPr>
          </a:lstStyle>
          <a:p>
            <a:r>
              <a:rPr lang="fr-FR">
                <a:solidFill>
                  <a:srgbClr val="FFFFFF">
                    <a:alpha val="0"/>
                  </a:srgbClr>
                </a:solidFill>
              </a:rPr>
              <a:t>Document de travail - GT5 du 28/09/16</a:t>
            </a:r>
          </a:p>
        </p:txBody>
      </p:sp>
      <p:sp>
        <p:nvSpPr>
          <p:cNvPr id="6" name="Espace réservé du numéro de diapositive 5"/>
          <p:cNvSpPr>
            <a:spLocks noGrp="1"/>
          </p:cNvSpPr>
          <p:nvPr>
            <p:ph type="sldNum" sz="quarter" idx="12"/>
          </p:nvPr>
        </p:nvSpPr>
        <p:spPr bwMode="gray">
          <a:xfrm>
            <a:off x="8820150" y="6705600"/>
            <a:ext cx="323472" cy="152117"/>
          </a:xfrm>
        </p:spPr>
        <p:txBody>
          <a:bodyPr/>
          <a:lstStyle>
            <a:lvl1pPr>
              <a:defRPr sz="100">
                <a:solidFill>
                  <a:schemeClr val="bg1">
                    <a:alpha val="0"/>
                  </a:schemeClr>
                </a:solidFill>
              </a:defRPr>
            </a:lvl1pPr>
          </a:lstStyle>
          <a:p>
            <a:fld id="{10C140CD-8AED-46FF-A9A2-77308F3F39AE}" type="slidenum">
              <a:rPr lang="fr-FR" smtClean="0">
                <a:solidFill>
                  <a:srgbClr val="FFFFFF">
                    <a:alpha val="0"/>
                  </a:srgbClr>
                </a:solidFill>
              </a:rPr>
              <a:pPr/>
              <a:t>‹N°›</a:t>
            </a:fld>
            <a:endParaRPr lang="fr-FR">
              <a:solidFill>
                <a:srgbClr val="FFFFFF">
                  <a:alpha val="0"/>
                </a:srgbClr>
              </a:solidFill>
            </a:endParaRPr>
          </a:p>
        </p:txBody>
      </p:sp>
      <p:sp>
        <p:nvSpPr>
          <p:cNvPr id="8" name="Espace réservé du texte 7"/>
          <p:cNvSpPr>
            <a:spLocks noGrp="1"/>
          </p:cNvSpPr>
          <p:nvPr>
            <p:ph type="body" sz="quarter" idx="13" hasCustomPrompt="1"/>
          </p:nvPr>
        </p:nvSpPr>
        <p:spPr bwMode="gray">
          <a:xfrm>
            <a:off x="2987824" y="639295"/>
            <a:ext cx="5832326" cy="1349843"/>
          </a:xfrm>
        </p:spPr>
        <p:txBody>
          <a:bodyPr/>
          <a:lstStyle>
            <a:lvl1pPr>
              <a:lnSpc>
                <a:spcPct val="100000"/>
              </a:lnSpc>
              <a:spcBef>
                <a:spcPts val="0"/>
              </a:spcBef>
              <a:spcAft>
                <a:spcPts val="0"/>
              </a:spcAft>
              <a:defRPr sz="2900">
                <a:solidFill>
                  <a:schemeClr val="accent6"/>
                </a:solidFill>
                <a:latin typeface="+mn-lt"/>
              </a:defRPr>
            </a:lvl1pPr>
            <a:lvl2pPr>
              <a:lnSpc>
                <a:spcPct val="100000"/>
              </a:lnSpc>
              <a:spcBef>
                <a:spcPts val="0"/>
              </a:spcBef>
              <a:spcAft>
                <a:spcPts val="0"/>
              </a:spcAft>
              <a:defRPr sz="2100"/>
            </a:lvl2pPr>
            <a:lvl3pPr marL="0">
              <a:lnSpc>
                <a:spcPct val="100000"/>
              </a:lnSpc>
              <a:spcBef>
                <a:spcPts val="600"/>
              </a:spcBef>
              <a:spcAft>
                <a:spcPts val="0"/>
              </a:spcAft>
              <a:defRPr sz="1600">
                <a:solidFill>
                  <a:schemeClr val="accent6"/>
                </a:solidFill>
                <a:latin typeface="+mn-lt"/>
              </a:defRPr>
            </a:lvl3pPr>
          </a:lstStyle>
          <a:p>
            <a:pPr lvl="0"/>
            <a:r>
              <a:rPr lang="fr-FR" noProof="0"/>
              <a:t>Texte de niveau 1</a:t>
            </a:r>
          </a:p>
          <a:p>
            <a:pPr lvl="1"/>
            <a:r>
              <a:rPr lang="fr-FR" noProof="0"/>
              <a:t>Texte de niveau 2</a:t>
            </a:r>
          </a:p>
          <a:p>
            <a:pPr lvl="2"/>
            <a:r>
              <a:rPr lang="fr-FR" noProof="0"/>
              <a:t>Texte de niveau 3</a:t>
            </a:r>
          </a:p>
        </p:txBody>
      </p:sp>
      <p:pic>
        <p:nvPicPr>
          <p:cNvPr id="10" name="Image 9"/>
          <p:cNvPicPr>
            <a:picLocks noChangeAspect="1"/>
          </p:cNvPicPr>
          <p:nvPr userDrawn="1"/>
        </p:nvPicPr>
        <p:blipFill rotWithShape="1">
          <a:blip r:embed="rId2" cstate="screen">
            <a:extLst>
              <a:ext uri="{28A0092B-C50C-407E-A947-70E740481C1C}">
                <a14:useLocalDpi xmlns:a14="http://schemas.microsoft.com/office/drawing/2010/main"/>
              </a:ext>
            </a:extLst>
          </a:blip>
          <a:srcRect b="11509"/>
          <a:stretch/>
        </p:blipFill>
        <p:spPr bwMode="gray">
          <a:xfrm>
            <a:off x="0" y="0"/>
            <a:ext cx="2520000" cy="1592263"/>
          </a:xfrm>
          <a:prstGeom prst="rect">
            <a:avLst/>
          </a:prstGeom>
        </p:spPr>
      </p:pic>
    </p:spTree>
    <p:extLst>
      <p:ext uri="{BB962C8B-B14F-4D97-AF65-F5344CB8AC3E}">
        <p14:creationId xmlns:p14="http://schemas.microsoft.com/office/powerpoint/2010/main" val="2098153822"/>
      </p:ext>
    </p:extLst>
  </p:cSld>
  <p:clrMapOvr>
    <a:masterClrMapping/>
  </p:clrMapOvr>
  <p:transition spd="slow">
    <p:push/>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Couverture_D">
    <p:spTree>
      <p:nvGrpSpPr>
        <p:cNvPr id="1" name=""/>
        <p:cNvGrpSpPr/>
        <p:nvPr/>
      </p:nvGrpSpPr>
      <p:grpSpPr>
        <a:xfrm>
          <a:off x="0" y="0"/>
          <a:ext cx="0" cy="0"/>
          <a:chOff x="0" y="0"/>
          <a:chExt cx="0" cy="0"/>
        </a:xfrm>
      </p:grpSpPr>
      <p:pic>
        <p:nvPicPr>
          <p:cNvPr id="9" name="Imag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gray">
          <a:xfrm>
            <a:off x="1584000" y="0"/>
            <a:ext cx="7560000" cy="2034388"/>
          </a:xfrm>
          <a:prstGeom prst="rect">
            <a:avLst/>
          </a:prstGeom>
        </p:spPr>
      </p:pic>
      <p:sp>
        <p:nvSpPr>
          <p:cNvPr id="10" name="Forme libre 9"/>
          <p:cNvSpPr/>
          <p:nvPr userDrawn="1"/>
        </p:nvSpPr>
        <p:spPr bwMode="gray">
          <a:xfrm rot="16200000">
            <a:off x="2160000" y="-126000"/>
            <a:ext cx="4824000" cy="9144000"/>
          </a:xfrm>
          <a:custGeom>
            <a:avLst/>
            <a:gdLst>
              <a:gd name="connsiteX0" fmla="*/ 4824000 w 4824000"/>
              <a:gd name="connsiteY0" fmla="*/ 630000 h 9144000"/>
              <a:gd name="connsiteX1" fmla="*/ 4824000 w 4824000"/>
              <a:gd name="connsiteY1" fmla="*/ 899592 h 9144000"/>
              <a:gd name="connsiteX2" fmla="*/ 4824000 w 4824000"/>
              <a:gd name="connsiteY2" fmla="*/ 1260000 h 9144000"/>
              <a:gd name="connsiteX3" fmla="*/ 4824000 w 4824000"/>
              <a:gd name="connsiteY3" fmla="*/ 9144000 h 9144000"/>
              <a:gd name="connsiteX4" fmla="*/ 3753660 w 4824000"/>
              <a:gd name="connsiteY4" fmla="*/ 9144000 h 9144000"/>
              <a:gd name="connsiteX5" fmla="*/ 540 w 4824000"/>
              <a:gd name="connsiteY5" fmla="*/ 9144000 h 9144000"/>
              <a:gd name="connsiteX6" fmla="*/ 0 w 4824000"/>
              <a:gd name="connsiteY6" fmla="*/ 9144000 h 9144000"/>
              <a:gd name="connsiteX7" fmla="*/ 0 w 4824000"/>
              <a:gd name="connsiteY7" fmla="*/ 0 h 9144000"/>
              <a:gd name="connsiteX8" fmla="*/ 3753660 w 4824000"/>
              <a:gd name="connsiteY8" fmla="*/ 0 h 9144000"/>
              <a:gd name="connsiteX9" fmla="*/ 3753660 w 4824000"/>
              <a:gd name="connsiteY9" fmla="*/ 0 h 9144000"/>
              <a:gd name="connsiteX10" fmla="*/ 4194000 w 4824000"/>
              <a:gd name="connsiteY10" fmla="*/ 0 h 9144000"/>
              <a:gd name="connsiteX11" fmla="*/ 4824000 w 4824000"/>
              <a:gd name="connsiteY11" fmla="*/ 630000 h 91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24000" h="9144000">
                <a:moveTo>
                  <a:pt x="4824000" y="630000"/>
                </a:moveTo>
                <a:lnTo>
                  <a:pt x="4824000" y="899592"/>
                </a:lnTo>
                <a:lnTo>
                  <a:pt x="4824000" y="1260000"/>
                </a:lnTo>
                <a:lnTo>
                  <a:pt x="4824000" y="9144000"/>
                </a:lnTo>
                <a:lnTo>
                  <a:pt x="3753660" y="9144000"/>
                </a:lnTo>
                <a:lnTo>
                  <a:pt x="540" y="9144000"/>
                </a:lnTo>
                <a:lnTo>
                  <a:pt x="0" y="9144000"/>
                </a:lnTo>
                <a:lnTo>
                  <a:pt x="0" y="0"/>
                </a:lnTo>
                <a:lnTo>
                  <a:pt x="3753660" y="0"/>
                </a:lnTo>
                <a:lnTo>
                  <a:pt x="3753660" y="0"/>
                </a:lnTo>
                <a:lnTo>
                  <a:pt x="4194000" y="0"/>
                </a:lnTo>
                <a:cubicBezTo>
                  <a:pt x="4541939" y="0"/>
                  <a:pt x="4824000" y="282061"/>
                  <a:pt x="4824000" y="630000"/>
                </a:cubicBezTo>
                <a:close/>
              </a:path>
            </a:pathLst>
          </a:custGeom>
          <a:solidFill>
            <a:schemeClr val="accent5"/>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solidFill>
                <a:srgbClr val="FFFFFF"/>
              </a:solidFill>
            </a:endParaRPr>
          </a:p>
        </p:txBody>
      </p:sp>
      <p:pic>
        <p:nvPicPr>
          <p:cNvPr id="11" name="Image 10"/>
          <p:cNvPicPr>
            <a:picLocks noChangeAspect="1"/>
          </p:cNvPicPr>
          <p:nvPr userDrawn="1"/>
        </p:nvPicPr>
        <p:blipFill rotWithShape="1">
          <a:blip r:embed="rId3" cstate="screen">
            <a:extLst>
              <a:ext uri="{28A0092B-C50C-407E-A947-70E740481C1C}">
                <a14:useLocalDpi xmlns:a14="http://schemas.microsoft.com/office/drawing/2010/main"/>
              </a:ext>
            </a:extLst>
          </a:blip>
          <a:srcRect b="11509"/>
          <a:stretch/>
        </p:blipFill>
        <p:spPr bwMode="gray">
          <a:xfrm>
            <a:off x="0" y="0"/>
            <a:ext cx="2520000" cy="1592263"/>
          </a:xfrm>
          <a:prstGeom prst="rect">
            <a:avLst/>
          </a:prstGeom>
        </p:spPr>
      </p:pic>
      <p:sp>
        <p:nvSpPr>
          <p:cNvPr id="2" name="Titre 1"/>
          <p:cNvSpPr>
            <a:spLocks noGrp="1"/>
          </p:cNvSpPr>
          <p:nvPr>
            <p:ph type="ctrTitle"/>
          </p:nvPr>
        </p:nvSpPr>
        <p:spPr>
          <a:xfrm>
            <a:off x="8820150" y="6705600"/>
            <a:ext cx="323850" cy="151860"/>
          </a:xfrm>
        </p:spPr>
        <p:txBody>
          <a:bodyPr/>
          <a:lstStyle>
            <a:lvl1pPr>
              <a:defRPr sz="100">
                <a:solidFill>
                  <a:schemeClr val="bg1">
                    <a:alpha val="0"/>
                  </a:schemeClr>
                </a:solidFill>
              </a:defRPr>
            </a:lvl1pPr>
          </a:lstStyle>
          <a:p>
            <a:r>
              <a:rPr lang="fr-FR"/>
              <a:t>Cliquez pour modifier le style du titre</a:t>
            </a:r>
          </a:p>
        </p:txBody>
      </p:sp>
      <p:sp>
        <p:nvSpPr>
          <p:cNvPr id="3" name="Sous-titre 2"/>
          <p:cNvSpPr>
            <a:spLocks noGrp="1"/>
          </p:cNvSpPr>
          <p:nvPr>
            <p:ph type="subTitle" idx="1" hasCustomPrompt="1"/>
          </p:nvPr>
        </p:nvSpPr>
        <p:spPr>
          <a:xfrm>
            <a:off x="1584000" y="3078000"/>
            <a:ext cx="7236000" cy="3016800"/>
          </a:xfrm>
        </p:spPr>
        <p:txBody>
          <a:bodyPr/>
          <a:lstStyle>
            <a:lvl1pPr marL="0" indent="0" algn="l">
              <a:lnSpc>
                <a:spcPct val="100000"/>
              </a:lnSpc>
              <a:spcBef>
                <a:spcPts val="0"/>
              </a:spcBef>
              <a:spcAft>
                <a:spcPts val="0"/>
              </a:spcAft>
              <a:buNone/>
              <a:defRPr sz="2900">
                <a:solidFill>
                  <a:schemeClr val="bg1"/>
                </a:solidFill>
                <a:latin typeface="+mn-lt"/>
              </a:defRPr>
            </a:lvl1pPr>
            <a:lvl2pPr marL="0" indent="0" algn="l">
              <a:lnSpc>
                <a:spcPct val="100000"/>
              </a:lnSpc>
              <a:buNone/>
              <a:defRPr sz="2100">
                <a:solidFill>
                  <a:schemeClr val="bg1"/>
                </a:solidFill>
              </a:defRPr>
            </a:lvl2pPr>
            <a:lvl3pPr marL="0" indent="0" algn="l">
              <a:lnSpc>
                <a:spcPct val="100000"/>
              </a:lnSpc>
              <a:spcBef>
                <a:spcPts val="600"/>
              </a:spcBef>
              <a:spcAft>
                <a:spcPts val="0"/>
              </a:spcAft>
              <a:buNone/>
              <a:defRPr sz="1600">
                <a:solidFill>
                  <a:schemeClr val="bg1"/>
                </a:solidFill>
                <a:latin typeface="+mn-lt"/>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fr-FR" noProof="0"/>
              <a:t>Texte de niveau 1</a:t>
            </a:r>
          </a:p>
          <a:p>
            <a:pPr lvl="1"/>
            <a:r>
              <a:rPr lang="fr-FR" noProof="0"/>
              <a:t>Texte de niveau 2</a:t>
            </a:r>
          </a:p>
          <a:p>
            <a:pPr lvl="2"/>
            <a:r>
              <a:rPr lang="fr-FR" noProof="0"/>
              <a:t>Texte de niveau 3</a:t>
            </a:r>
          </a:p>
        </p:txBody>
      </p:sp>
      <p:sp>
        <p:nvSpPr>
          <p:cNvPr id="4" name="Espace réservé de la date 3"/>
          <p:cNvSpPr>
            <a:spLocks noGrp="1"/>
          </p:cNvSpPr>
          <p:nvPr>
            <p:ph type="dt" sz="half" idx="10"/>
          </p:nvPr>
        </p:nvSpPr>
        <p:spPr/>
        <p:txBody>
          <a:bodyPr/>
          <a:lstStyle>
            <a:lvl1pPr>
              <a:defRPr sz="100">
                <a:solidFill>
                  <a:schemeClr val="bg1">
                    <a:alpha val="0"/>
                  </a:schemeClr>
                </a:solidFill>
              </a:defRPr>
            </a:lvl1pPr>
          </a:lstStyle>
          <a:p>
            <a:fld id="{E74D480F-424F-4A55-8238-0BA7ADB21344}" type="datetime1">
              <a:rPr lang="fr-FR" smtClean="0">
                <a:solidFill>
                  <a:srgbClr val="FFFFFF">
                    <a:alpha val="0"/>
                  </a:srgbClr>
                </a:solidFill>
              </a:rPr>
              <a:pPr/>
              <a:t>09/04/2021</a:t>
            </a:fld>
            <a:endParaRPr lang="fr-FR">
              <a:solidFill>
                <a:srgbClr val="FFFFFF">
                  <a:alpha val="0"/>
                </a:srgbClr>
              </a:solidFill>
            </a:endParaRPr>
          </a:p>
        </p:txBody>
      </p:sp>
      <p:sp>
        <p:nvSpPr>
          <p:cNvPr id="5" name="Espace réservé du pied de page 4"/>
          <p:cNvSpPr>
            <a:spLocks noGrp="1"/>
          </p:cNvSpPr>
          <p:nvPr>
            <p:ph type="ftr" sz="quarter" idx="11"/>
          </p:nvPr>
        </p:nvSpPr>
        <p:spPr>
          <a:xfrm>
            <a:off x="8820150" y="6705600"/>
            <a:ext cx="323850" cy="151860"/>
          </a:xfrm>
        </p:spPr>
        <p:txBody>
          <a:bodyPr/>
          <a:lstStyle>
            <a:lvl1pPr>
              <a:defRPr sz="100">
                <a:solidFill>
                  <a:schemeClr val="bg1">
                    <a:alpha val="0"/>
                  </a:schemeClr>
                </a:solidFill>
              </a:defRPr>
            </a:lvl1pPr>
          </a:lstStyle>
          <a:p>
            <a:r>
              <a:rPr lang="fr-FR">
                <a:solidFill>
                  <a:srgbClr val="FFFFFF">
                    <a:alpha val="0"/>
                  </a:srgbClr>
                </a:solidFill>
              </a:rPr>
              <a:t>Document de travail - GT5 du 28/09/16</a:t>
            </a:r>
          </a:p>
        </p:txBody>
      </p:sp>
      <p:sp>
        <p:nvSpPr>
          <p:cNvPr id="6" name="Espace réservé du numéro de diapositive 5"/>
          <p:cNvSpPr>
            <a:spLocks noGrp="1"/>
          </p:cNvSpPr>
          <p:nvPr>
            <p:ph type="sldNum" sz="quarter" idx="12"/>
          </p:nvPr>
        </p:nvSpPr>
        <p:spPr>
          <a:xfrm>
            <a:off x="8820150" y="6705600"/>
            <a:ext cx="323850" cy="152400"/>
          </a:xfrm>
        </p:spPr>
        <p:txBody>
          <a:bodyPr/>
          <a:lstStyle>
            <a:lvl1pPr>
              <a:defRPr sz="100">
                <a:solidFill>
                  <a:schemeClr val="bg1">
                    <a:alpha val="0"/>
                  </a:schemeClr>
                </a:solidFill>
              </a:defRPr>
            </a:lvl1pPr>
          </a:lstStyle>
          <a:p>
            <a:fld id="{10C140CD-8AED-46FF-A9A2-77308F3F39AE}" type="slidenum">
              <a:rPr lang="fr-FR" smtClean="0">
                <a:solidFill>
                  <a:srgbClr val="FFFFFF">
                    <a:alpha val="0"/>
                  </a:srgbClr>
                </a:solidFill>
              </a:rPr>
              <a:pPr/>
              <a:t>‹N°›</a:t>
            </a:fld>
            <a:endParaRPr lang="fr-FR">
              <a:solidFill>
                <a:srgbClr val="FFFFFF">
                  <a:alpha val="0"/>
                </a:srgbClr>
              </a:solidFill>
            </a:endParaRPr>
          </a:p>
        </p:txBody>
      </p:sp>
    </p:spTree>
    <p:extLst>
      <p:ext uri="{BB962C8B-B14F-4D97-AF65-F5344CB8AC3E}">
        <p14:creationId xmlns:p14="http://schemas.microsoft.com/office/powerpoint/2010/main" val="3379804928"/>
      </p:ext>
    </p:extLst>
  </p:cSld>
  <p:clrMapOvr>
    <a:masterClrMapping/>
  </p:clrMapOvr>
  <p:transition spd="slow">
    <p:push/>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ouverture_E">
    <p:spTree>
      <p:nvGrpSpPr>
        <p:cNvPr id="1" name=""/>
        <p:cNvGrpSpPr/>
        <p:nvPr/>
      </p:nvGrpSpPr>
      <p:grpSpPr>
        <a:xfrm>
          <a:off x="0" y="0"/>
          <a:ext cx="0" cy="0"/>
          <a:chOff x="0" y="0"/>
          <a:chExt cx="0" cy="0"/>
        </a:xfrm>
      </p:grpSpPr>
      <p:sp>
        <p:nvSpPr>
          <p:cNvPr id="14" name="Forme libre 13"/>
          <p:cNvSpPr/>
          <p:nvPr userDrawn="1"/>
        </p:nvSpPr>
        <p:spPr bwMode="gray">
          <a:xfrm>
            <a:off x="1331913" y="2034000"/>
            <a:ext cx="7811709" cy="4824000"/>
          </a:xfrm>
          <a:custGeom>
            <a:avLst/>
            <a:gdLst>
              <a:gd name="connsiteX0" fmla="*/ 899592 w 7811709"/>
              <a:gd name="connsiteY0" fmla="*/ 0 h 4824000"/>
              <a:gd name="connsiteX1" fmla="*/ 7811709 w 7811709"/>
              <a:gd name="connsiteY1" fmla="*/ 0 h 4824000"/>
              <a:gd name="connsiteX2" fmla="*/ 7811709 w 7811709"/>
              <a:gd name="connsiteY2" fmla="*/ 1070340 h 4824000"/>
              <a:gd name="connsiteX3" fmla="*/ 7811709 w 7811709"/>
              <a:gd name="connsiteY3" fmla="*/ 4824000 h 4824000"/>
              <a:gd name="connsiteX4" fmla="*/ 899592 w 7811709"/>
              <a:gd name="connsiteY4" fmla="*/ 4824000 h 4824000"/>
              <a:gd name="connsiteX5" fmla="*/ 0 w 7811709"/>
              <a:gd name="connsiteY5" fmla="*/ 4824000 h 4824000"/>
              <a:gd name="connsiteX6" fmla="*/ 0 w 7811709"/>
              <a:gd name="connsiteY6" fmla="*/ 1260000 h 4824000"/>
              <a:gd name="connsiteX7" fmla="*/ 0 w 7811709"/>
              <a:gd name="connsiteY7" fmla="*/ 1070340 h 4824000"/>
              <a:gd name="connsiteX8" fmla="*/ 0 w 7811709"/>
              <a:gd name="connsiteY8" fmla="*/ 630000 h 4824000"/>
              <a:gd name="connsiteX9" fmla="*/ 630000 w 7811709"/>
              <a:gd name="connsiteY9" fmla="*/ 0 h 4824000"/>
              <a:gd name="connsiteX10" fmla="*/ 899592 w 7811709"/>
              <a:gd name="connsiteY10" fmla="*/ 0 h 482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811709" h="4824000">
                <a:moveTo>
                  <a:pt x="899592" y="0"/>
                </a:moveTo>
                <a:lnTo>
                  <a:pt x="7811709" y="0"/>
                </a:lnTo>
                <a:lnTo>
                  <a:pt x="7811709" y="1070340"/>
                </a:lnTo>
                <a:lnTo>
                  <a:pt x="7811709" y="4824000"/>
                </a:lnTo>
                <a:lnTo>
                  <a:pt x="899592" y="4824000"/>
                </a:lnTo>
                <a:lnTo>
                  <a:pt x="0" y="4824000"/>
                </a:lnTo>
                <a:lnTo>
                  <a:pt x="0" y="1260000"/>
                </a:lnTo>
                <a:lnTo>
                  <a:pt x="0" y="1070340"/>
                </a:lnTo>
                <a:lnTo>
                  <a:pt x="0" y="630000"/>
                </a:lnTo>
                <a:cubicBezTo>
                  <a:pt x="0" y="282061"/>
                  <a:pt x="282061" y="0"/>
                  <a:pt x="630000" y="0"/>
                </a:cubicBezTo>
                <a:lnTo>
                  <a:pt x="899592"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solidFill>
                <a:srgbClr val="FFFFFF"/>
              </a:solidFill>
            </a:endParaRPr>
          </a:p>
        </p:txBody>
      </p:sp>
      <p:sp>
        <p:nvSpPr>
          <p:cNvPr id="2" name="Espace réservé de la date 1"/>
          <p:cNvSpPr>
            <a:spLocks noGrp="1"/>
          </p:cNvSpPr>
          <p:nvPr>
            <p:ph type="dt" sz="half" idx="14"/>
          </p:nvPr>
        </p:nvSpPr>
        <p:spPr bwMode="gray"/>
        <p:txBody>
          <a:bodyPr/>
          <a:lstStyle/>
          <a:p>
            <a:fld id="{40D663DD-EF32-4BBE-8F21-57516F0BD3E2}" type="datetime1">
              <a:rPr lang="fr-FR" smtClean="0">
                <a:solidFill>
                  <a:srgbClr val="FFFFFF">
                    <a:alpha val="0"/>
                  </a:srgbClr>
                </a:solidFill>
              </a:rPr>
              <a:pPr/>
              <a:t>09/04/2021</a:t>
            </a:fld>
            <a:endParaRPr lang="fr-FR">
              <a:solidFill>
                <a:srgbClr val="FFFFFF">
                  <a:alpha val="0"/>
                </a:srgbClr>
              </a:solidFill>
            </a:endParaRPr>
          </a:p>
        </p:txBody>
      </p:sp>
      <p:sp>
        <p:nvSpPr>
          <p:cNvPr id="3" name="Espace réservé du pied de page 2"/>
          <p:cNvSpPr>
            <a:spLocks noGrp="1"/>
          </p:cNvSpPr>
          <p:nvPr>
            <p:ph type="ftr" sz="quarter" idx="15"/>
          </p:nvPr>
        </p:nvSpPr>
        <p:spPr bwMode="gray">
          <a:xfrm>
            <a:off x="1763713" y="6156000"/>
            <a:ext cx="6624637" cy="232968"/>
          </a:xfrm>
        </p:spPr>
        <p:txBody>
          <a:bodyPr/>
          <a:lstStyle>
            <a:lvl1pPr>
              <a:defRPr>
                <a:solidFill>
                  <a:schemeClr val="bg1"/>
                </a:solidFill>
              </a:defRPr>
            </a:lvl1pPr>
          </a:lstStyle>
          <a:p>
            <a:r>
              <a:rPr lang="fr-FR">
                <a:solidFill>
                  <a:srgbClr val="FFFFFF"/>
                </a:solidFill>
              </a:rPr>
              <a:t>Document de travail - GT5 du 28/09/16</a:t>
            </a:r>
          </a:p>
        </p:txBody>
      </p:sp>
      <p:sp>
        <p:nvSpPr>
          <p:cNvPr id="10" name="Espace réservé du numéro de diapositive 9"/>
          <p:cNvSpPr>
            <a:spLocks noGrp="1"/>
          </p:cNvSpPr>
          <p:nvPr>
            <p:ph type="sldNum" sz="quarter" idx="16"/>
          </p:nvPr>
        </p:nvSpPr>
        <p:spPr bwMode="gray">
          <a:xfrm>
            <a:off x="7812089" y="6553200"/>
            <a:ext cx="576261" cy="152400"/>
          </a:xfrm>
        </p:spPr>
        <p:txBody>
          <a:bodyPr/>
          <a:lstStyle>
            <a:lvl1pPr>
              <a:defRPr>
                <a:solidFill>
                  <a:schemeClr val="bg1"/>
                </a:solidFill>
              </a:defRPr>
            </a:lvl1pPr>
          </a:lstStyle>
          <a:p>
            <a:fld id="{10C140CD-8AED-46FF-A9A2-77308F3F39AE}" type="slidenum">
              <a:rPr lang="fr-FR" smtClean="0">
                <a:solidFill>
                  <a:srgbClr val="FFFFFF"/>
                </a:solidFill>
              </a:rPr>
              <a:pPr/>
              <a:t>‹N°›</a:t>
            </a:fld>
            <a:endParaRPr lang="fr-FR">
              <a:solidFill>
                <a:srgbClr val="FFFFFF"/>
              </a:solidFill>
            </a:endParaRPr>
          </a:p>
        </p:txBody>
      </p:sp>
      <p:pic>
        <p:nvPicPr>
          <p:cNvPr id="4" name="Imag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gray">
          <a:xfrm>
            <a:off x="1332000" y="3258000"/>
            <a:ext cx="7812000" cy="3599677"/>
          </a:xfrm>
          <a:prstGeom prst="rect">
            <a:avLst/>
          </a:prstGeom>
        </p:spPr>
      </p:pic>
      <p:sp>
        <p:nvSpPr>
          <p:cNvPr id="8" name="Espace réservé du texte 7"/>
          <p:cNvSpPr>
            <a:spLocks noGrp="1"/>
          </p:cNvSpPr>
          <p:nvPr>
            <p:ph type="body" sz="quarter" idx="13" hasCustomPrompt="1"/>
          </p:nvPr>
        </p:nvSpPr>
        <p:spPr bwMode="gray">
          <a:xfrm>
            <a:off x="2232025" y="3077924"/>
            <a:ext cx="6588125" cy="3014901"/>
          </a:xfrm>
        </p:spPr>
        <p:txBody>
          <a:bodyPr/>
          <a:lstStyle>
            <a:lvl1pPr>
              <a:lnSpc>
                <a:spcPct val="100000"/>
              </a:lnSpc>
              <a:spcBef>
                <a:spcPts val="0"/>
              </a:spcBef>
              <a:spcAft>
                <a:spcPts val="0"/>
              </a:spcAft>
              <a:defRPr sz="2900">
                <a:solidFill>
                  <a:schemeClr val="bg1"/>
                </a:solidFill>
                <a:latin typeface="+mn-lt"/>
              </a:defRPr>
            </a:lvl1pPr>
            <a:lvl2pPr>
              <a:lnSpc>
                <a:spcPct val="100000"/>
              </a:lnSpc>
              <a:spcBef>
                <a:spcPts val="0"/>
              </a:spcBef>
              <a:spcAft>
                <a:spcPts val="0"/>
              </a:spcAft>
              <a:defRPr sz="2100">
                <a:solidFill>
                  <a:schemeClr val="bg1"/>
                </a:solidFill>
              </a:defRPr>
            </a:lvl2pPr>
            <a:lvl3pPr marL="0">
              <a:lnSpc>
                <a:spcPct val="100000"/>
              </a:lnSpc>
              <a:spcBef>
                <a:spcPts val="600"/>
              </a:spcBef>
              <a:spcAft>
                <a:spcPts val="0"/>
              </a:spcAft>
              <a:defRPr sz="1600">
                <a:solidFill>
                  <a:schemeClr val="bg1"/>
                </a:solidFill>
                <a:latin typeface="+mn-lt"/>
              </a:defRPr>
            </a:lvl3pPr>
          </a:lstStyle>
          <a:p>
            <a:pPr lvl="0"/>
            <a:r>
              <a:rPr lang="fr-FR" noProof="0"/>
              <a:t>Texte de niveau 1</a:t>
            </a:r>
          </a:p>
          <a:p>
            <a:pPr lvl="1"/>
            <a:r>
              <a:rPr lang="fr-FR" noProof="0"/>
              <a:t>Texte de niveau 2</a:t>
            </a:r>
          </a:p>
          <a:p>
            <a:pPr lvl="2"/>
            <a:r>
              <a:rPr lang="fr-FR" noProof="0"/>
              <a:t>Texte de niveau 3</a:t>
            </a:r>
          </a:p>
        </p:txBody>
      </p:sp>
      <p:pic>
        <p:nvPicPr>
          <p:cNvPr id="11" name="Image 10"/>
          <p:cNvPicPr>
            <a:picLocks noChangeAspect="1"/>
          </p:cNvPicPr>
          <p:nvPr userDrawn="1"/>
        </p:nvPicPr>
        <p:blipFill rotWithShape="1">
          <a:blip r:embed="rId3" cstate="screen">
            <a:extLst>
              <a:ext uri="{28A0092B-C50C-407E-A947-70E740481C1C}">
                <a14:useLocalDpi xmlns:a14="http://schemas.microsoft.com/office/drawing/2010/main"/>
              </a:ext>
            </a:extLst>
          </a:blip>
          <a:srcRect b="11509"/>
          <a:stretch/>
        </p:blipFill>
        <p:spPr bwMode="gray">
          <a:xfrm>
            <a:off x="0" y="0"/>
            <a:ext cx="2520000" cy="1592263"/>
          </a:xfrm>
          <a:prstGeom prst="rect">
            <a:avLst/>
          </a:prstGeom>
        </p:spPr>
      </p:pic>
    </p:spTree>
    <p:extLst>
      <p:ext uri="{BB962C8B-B14F-4D97-AF65-F5344CB8AC3E}">
        <p14:creationId xmlns:p14="http://schemas.microsoft.com/office/powerpoint/2010/main" val="639290535"/>
      </p:ext>
    </p:extLst>
  </p:cSld>
  <p:clrMapOvr>
    <a:masterClrMapping/>
  </p:clrMapOvr>
  <p:transition spd="slow">
    <p:push/>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hapitre_A">
    <p:spTree>
      <p:nvGrpSpPr>
        <p:cNvPr id="1" name=""/>
        <p:cNvGrpSpPr/>
        <p:nvPr/>
      </p:nvGrpSpPr>
      <p:grpSpPr>
        <a:xfrm>
          <a:off x="0" y="0"/>
          <a:ext cx="0" cy="0"/>
          <a:chOff x="0" y="0"/>
          <a:chExt cx="0" cy="0"/>
        </a:xfrm>
      </p:grpSpPr>
      <p:sp>
        <p:nvSpPr>
          <p:cNvPr id="8" name="Espace réservé du texte 7"/>
          <p:cNvSpPr>
            <a:spLocks noGrp="1"/>
          </p:cNvSpPr>
          <p:nvPr>
            <p:ph type="body" sz="quarter" idx="13" hasCustomPrompt="1"/>
          </p:nvPr>
        </p:nvSpPr>
        <p:spPr bwMode="gray">
          <a:xfrm>
            <a:off x="2627784" y="4257092"/>
            <a:ext cx="6192366" cy="1835733"/>
          </a:xfrm>
        </p:spPr>
        <p:txBody>
          <a:bodyPr/>
          <a:lstStyle>
            <a:lvl1pPr>
              <a:lnSpc>
                <a:spcPct val="100000"/>
              </a:lnSpc>
              <a:spcBef>
                <a:spcPts val="0"/>
              </a:spcBef>
              <a:spcAft>
                <a:spcPts val="0"/>
              </a:spcAft>
              <a:defRPr sz="2900">
                <a:solidFill>
                  <a:schemeClr val="accent5"/>
                </a:solidFill>
                <a:latin typeface="+mn-lt"/>
              </a:defRPr>
            </a:lvl1pPr>
            <a:lvl2pPr>
              <a:lnSpc>
                <a:spcPct val="100000"/>
              </a:lnSpc>
              <a:spcBef>
                <a:spcPts val="0"/>
              </a:spcBef>
              <a:spcAft>
                <a:spcPts val="0"/>
              </a:spcAft>
              <a:defRPr sz="2100">
                <a:solidFill>
                  <a:schemeClr val="accent5"/>
                </a:solidFill>
              </a:defRPr>
            </a:lvl2pPr>
            <a:lvl3pPr marL="0">
              <a:lnSpc>
                <a:spcPct val="120000"/>
              </a:lnSpc>
              <a:spcBef>
                <a:spcPts val="0"/>
              </a:spcBef>
              <a:spcAft>
                <a:spcPts val="0"/>
              </a:spcAft>
              <a:defRPr sz="1200">
                <a:solidFill>
                  <a:schemeClr val="accent5"/>
                </a:solidFill>
                <a:latin typeface="+mn-lt"/>
              </a:defRPr>
            </a:lvl3pPr>
          </a:lstStyle>
          <a:p>
            <a:pPr lvl="0"/>
            <a:r>
              <a:rPr lang="fr-FR" noProof="0"/>
              <a:t>Texte de niveau 1</a:t>
            </a:r>
          </a:p>
          <a:p>
            <a:pPr lvl="1"/>
            <a:r>
              <a:rPr lang="fr-FR" noProof="0"/>
              <a:t>Texte de niveau 2</a:t>
            </a:r>
          </a:p>
          <a:p>
            <a:pPr lvl="2"/>
            <a:r>
              <a:rPr lang="fr-FR" noProof="0"/>
              <a:t>Texte de niveau 3</a:t>
            </a:r>
          </a:p>
        </p:txBody>
      </p:sp>
      <p:sp>
        <p:nvSpPr>
          <p:cNvPr id="11" name="Espace réservé de la date 1"/>
          <p:cNvSpPr>
            <a:spLocks noGrp="1"/>
          </p:cNvSpPr>
          <p:nvPr>
            <p:ph type="dt" sz="half" idx="14"/>
          </p:nvPr>
        </p:nvSpPr>
        <p:spPr bwMode="gray">
          <a:xfrm>
            <a:off x="8820150" y="6705600"/>
            <a:ext cx="321821" cy="152400"/>
          </a:xfrm>
        </p:spPr>
        <p:txBody>
          <a:bodyPr/>
          <a:lstStyle/>
          <a:p>
            <a:fld id="{8C8E3A83-415D-4303-B9D5-D4339AABCFA1}" type="datetime1">
              <a:rPr lang="fr-FR" smtClean="0">
                <a:solidFill>
                  <a:srgbClr val="FFFFFF">
                    <a:alpha val="0"/>
                  </a:srgbClr>
                </a:solidFill>
              </a:rPr>
              <a:pPr/>
              <a:t>09/04/2021</a:t>
            </a:fld>
            <a:endParaRPr lang="fr-FR">
              <a:solidFill>
                <a:srgbClr val="FFFFFF">
                  <a:alpha val="0"/>
                </a:srgbClr>
              </a:solidFill>
            </a:endParaRPr>
          </a:p>
        </p:txBody>
      </p:sp>
      <p:sp>
        <p:nvSpPr>
          <p:cNvPr id="12" name="Espace réservé du pied de page 2"/>
          <p:cNvSpPr>
            <a:spLocks noGrp="1"/>
          </p:cNvSpPr>
          <p:nvPr>
            <p:ph type="ftr" sz="quarter" idx="15"/>
          </p:nvPr>
        </p:nvSpPr>
        <p:spPr bwMode="gray">
          <a:xfrm>
            <a:off x="1763713" y="6156000"/>
            <a:ext cx="6624637" cy="232968"/>
          </a:xfrm>
        </p:spPr>
        <p:txBody>
          <a:bodyPr/>
          <a:lstStyle>
            <a:lvl1pPr>
              <a:defRPr>
                <a:solidFill>
                  <a:schemeClr val="accent6"/>
                </a:solidFill>
              </a:defRPr>
            </a:lvl1pPr>
          </a:lstStyle>
          <a:p>
            <a:r>
              <a:rPr lang="fr-FR">
                <a:solidFill>
                  <a:srgbClr val="9796A3"/>
                </a:solidFill>
              </a:rPr>
              <a:t>Document de travail - GT5 du 28/09/16</a:t>
            </a:r>
          </a:p>
        </p:txBody>
      </p:sp>
      <p:sp>
        <p:nvSpPr>
          <p:cNvPr id="13" name="Espace réservé du numéro de diapositive 9"/>
          <p:cNvSpPr>
            <a:spLocks noGrp="1"/>
          </p:cNvSpPr>
          <p:nvPr>
            <p:ph type="sldNum" sz="quarter" idx="16"/>
          </p:nvPr>
        </p:nvSpPr>
        <p:spPr bwMode="gray">
          <a:xfrm>
            <a:off x="7812089" y="6553200"/>
            <a:ext cx="576261" cy="152400"/>
          </a:xfrm>
        </p:spPr>
        <p:txBody>
          <a:bodyPr/>
          <a:lstStyle>
            <a:lvl1pPr>
              <a:defRPr>
                <a:solidFill>
                  <a:schemeClr val="accent6"/>
                </a:solidFill>
              </a:defRPr>
            </a:lvl1pPr>
          </a:lstStyle>
          <a:p>
            <a:fld id="{10C140CD-8AED-46FF-A9A2-77308F3F39AE}" type="slidenum">
              <a:rPr lang="fr-FR" smtClean="0">
                <a:solidFill>
                  <a:srgbClr val="9796A3"/>
                </a:solidFill>
              </a:rPr>
              <a:pPr/>
              <a:t>‹N°›</a:t>
            </a:fld>
            <a:endParaRPr lang="fr-FR">
              <a:solidFill>
                <a:srgbClr val="9796A3"/>
              </a:solidFill>
            </a:endParaRPr>
          </a:p>
        </p:txBody>
      </p:sp>
      <p:pic>
        <p:nvPicPr>
          <p:cNvPr id="9" name="Image 8"/>
          <p:cNvPicPr>
            <a:picLocks noChangeAspect="1"/>
          </p:cNvPicPr>
          <p:nvPr userDrawn="1"/>
        </p:nvPicPr>
        <p:blipFill rotWithShape="1">
          <a:blip r:embed="rId2" cstate="screen">
            <a:extLst>
              <a:ext uri="{28A0092B-C50C-407E-A947-70E740481C1C}">
                <a14:useLocalDpi xmlns:a14="http://schemas.microsoft.com/office/drawing/2010/main"/>
              </a:ext>
            </a:extLst>
          </a:blip>
          <a:srcRect b="11509"/>
          <a:stretch/>
        </p:blipFill>
        <p:spPr bwMode="gray">
          <a:xfrm>
            <a:off x="0" y="0"/>
            <a:ext cx="2520000" cy="1592263"/>
          </a:xfrm>
          <a:prstGeom prst="rect">
            <a:avLst/>
          </a:prstGeom>
        </p:spPr>
      </p:pic>
      <p:pic>
        <p:nvPicPr>
          <p:cNvPr id="10" name="Image 9" descr="PPT Gazpar 2.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2166862"/>
            <a:ext cx="9144000" cy="2524275"/>
          </a:xfrm>
          <a:prstGeom prst="rect">
            <a:avLst/>
          </a:prstGeom>
        </p:spPr>
      </p:pic>
    </p:spTree>
    <p:extLst>
      <p:ext uri="{BB962C8B-B14F-4D97-AF65-F5344CB8AC3E}">
        <p14:creationId xmlns:p14="http://schemas.microsoft.com/office/powerpoint/2010/main" val="4158835928"/>
      </p:ext>
    </p:extLst>
  </p:cSld>
  <p:clrMapOvr>
    <a:masterClrMapping/>
  </p:clrMapOvr>
  <p:transition spd="slow">
    <p:push/>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hapitre_Abis">
    <p:spTree>
      <p:nvGrpSpPr>
        <p:cNvPr id="1" name=""/>
        <p:cNvGrpSpPr/>
        <p:nvPr/>
      </p:nvGrpSpPr>
      <p:grpSpPr>
        <a:xfrm>
          <a:off x="0" y="0"/>
          <a:ext cx="0" cy="0"/>
          <a:chOff x="0" y="0"/>
          <a:chExt cx="0" cy="0"/>
        </a:xfrm>
      </p:grpSpPr>
      <p:pic>
        <p:nvPicPr>
          <p:cNvPr id="18" name="Image 1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gray">
          <a:xfrm>
            <a:off x="1912930" y="2034682"/>
            <a:ext cx="7236000" cy="1997556"/>
          </a:xfrm>
          <a:custGeom>
            <a:avLst/>
            <a:gdLst>
              <a:gd name="connsiteX0" fmla="*/ 630000 w 7231070"/>
              <a:gd name="connsiteY0" fmla="*/ 0 h 1997556"/>
              <a:gd name="connsiteX1" fmla="*/ 899593 w 7231070"/>
              <a:gd name="connsiteY1" fmla="*/ 0 h 1997556"/>
              <a:gd name="connsiteX2" fmla="*/ 1260000 w 7231070"/>
              <a:gd name="connsiteY2" fmla="*/ 0 h 1997556"/>
              <a:gd name="connsiteX3" fmla="*/ 7230692 w 7231070"/>
              <a:gd name="connsiteY3" fmla="*/ 0 h 1997556"/>
              <a:gd name="connsiteX4" fmla="*/ 7230692 w 7231070"/>
              <a:gd name="connsiteY4" fmla="*/ 917880 h 1997556"/>
              <a:gd name="connsiteX5" fmla="*/ 7231070 w 7231070"/>
              <a:gd name="connsiteY5" fmla="*/ 917880 h 1997556"/>
              <a:gd name="connsiteX6" fmla="*/ 7231070 w 7231070"/>
              <a:gd name="connsiteY6" fmla="*/ 1997556 h 1997556"/>
              <a:gd name="connsiteX7" fmla="*/ 1 w 7231070"/>
              <a:gd name="connsiteY7" fmla="*/ 1997556 h 1997556"/>
              <a:gd name="connsiteX8" fmla="*/ 1 w 7231070"/>
              <a:gd name="connsiteY8" fmla="*/ 1260000 h 1997556"/>
              <a:gd name="connsiteX9" fmla="*/ 0 w 7231070"/>
              <a:gd name="connsiteY9" fmla="*/ 1260000 h 1997556"/>
              <a:gd name="connsiteX10" fmla="*/ 0 w 7231070"/>
              <a:gd name="connsiteY10" fmla="*/ 630000 h 1997556"/>
              <a:gd name="connsiteX11" fmla="*/ 630000 w 7231070"/>
              <a:gd name="connsiteY11" fmla="*/ 0 h 199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31070" h="1997556">
                <a:moveTo>
                  <a:pt x="630000" y="0"/>
                </a:moveTo>
                <a:lnTo>
                  <a:pt x="899593" y="0"/>
                </a:lnTo>
                <a:lnTo>
                  <a:pt x="1260000" y="0"/>
                </a:lnTo>
                <a:lnTo>
                  <a:pt x="7230692" y="0"/>
                </a:lnTo>
                <a:lnTo>
                  <a:pt x="7230692" y="917880"/>
                </a:lnTo>
                <a:lnTo>
                  <a:pt x="7231070" y="917880"/>
                </a:lnTo>
                <a:lnTo>
                  <a:pt x="7231070" y="1997556"/>
                </a:lnTo>
                <a:lnTo>
                  <a:pt x="1" y="1997556"/>
                </a:lnTo>
                <a:lnTo>
                  <a:pt x="1" y="1260000"/>
                </a:lnTo>
                <a:lnTo>
                  <a:pt x="0" y="1260000"/>
                </a:lnTo>
                <a:lnTo>
                  <a:pt x="0" y="630000"/>
                </a:lnTo>
                <a:cubicBezTo>
                  <a:pt x="0" y="282061"/>
                  <a:pt x="282061" y="0"/>
                  <a:pt x="630000" y="0"/>
                </a:cubicBezTo>
                <a:close/>
              </a:path>
            </a:pathLst>
          </a:custGeom>
        </p:spPr>
      </p:pic>
      <p:sp>
        <p:nvSpPr>
          <p:cNvPr id="8" name="Espace réservé du texte 7"/>
          <p:cNvSpPr>
            <a:spLocks noGrp="1"/>
          </p:cNvSpPr>
          <p:nvPr>
            <p:ph type="body" sz="quarter" idx="13" hasCustomPrompt="1"/>
          </p:nvPr>
        </p:nvSpPr>
        <p:spPr bwMode="gray">
          <a:xfrm>
            <a:off x="2627784" y="4257092"/>
            <a:ext cx="6192366" cy="1835733"/>
          </a:xfrm>
        </p:spPr>
        <p:txBody>
          <a:bodyPr/>
          <a:lstStyle>
            <a:lvl1pPr>
              <a:lnSpc>
                <a:spcPct val="100000"/>
              </a:lnSpc>
              <a:spcBef>
                <a:spcPts val="0"/>
              </a:spcBef>
              <a:spcAft>
                <a:spcPts val="0"/>
              </a:spcAft>
              <a:defRPr sz="2900">
                <a:solidFill>
                  <a:schemeClr val="accent5"/>
                </a:solidFill>
                <a:latin typeface="+mn-lt"/>
              </a:defRPr>
            </a:lvl1pPr>
            <a:lvl2pPr>
              <a:lnSpc>
                <a:spcPct val="100000"/>
              </a:lnSpc>
              <a:spcBef>
                <a:spcPts val="0"/>
              </a:spcBef>
              <a:spcAft>
                <a:spcPts val="0"/>
              </a:spcAft>
              <a:defRPr sz="2100">
                <a:solidFill>
                  <a:schemeClr val="accent5"/>
                </a:solidFill>
              </a:defRPr>
            </a:lvl2pPr>
            <a:lvl3pPr marL="0">
              <a:lnSpc>
                <a:spcPct val="120000"/>
              </a:lnSpc>
              <a:spcBef>
                <a:spcPts val="0"/>
              </a:spcBef>
              <a:spcAft>
                <a:spcPts val="0"/>
              </a:spcAft>
              <a:defRPr sz="1200">
                <a:solidFill>
                  <a:schemeClr val="accent5"/>
                </a:solidFill>
                <a:latin typeface="+mn-lt"/>
              </a:defRPr>
            </a:lvl3pPr>
          </a:lstStyle>
          <a:p>
            <a:pPr lvl="0"/>
            <a:r>
              <a:rPr lang="fr-FR" noProof="0"/>
              <a:t>Texte de niveau 1</a:t>
            </a:r>
          </a:p>
          <a:p>
            <a:pPr lvl="1"/>
            <a:r>
              <a:rPr lang="fr-FR" noProof="0"/>
              <a:t>Texte de niveau 2</a:t>
            </a:r>
          </a:p>
          <a:p>
            <a:pPr lvl="2"/>
            <a:r>
              <a:rPr lang="fr-FR" noProof="0"/>
              <a:t>Texte de niveau 3</a:t>
            </a:r>
          </a:p>
        </p:txBody>
      </p:sp>
      <p:sp>
        <p:nvSpPr>
          <p:cNvPr id="11" name="Espace réservé de la date 1"/>
          <p:cNvSpPr>
            <a:spLocks noGrp="1"/>
          </p:cNvSpPr>
          <p:nvPr>
            <p:ph type="dt" sz="half" idx="14"/>
          </p:nvPr>
        </p:nvSpPr>
        <p:spPr bwMode="gray">
          <a:xfrm>
            <a:off x="8820150" y="6705600"/>
            <a:ext cx="321821" cy="152400"/>
          </a:xfrm>
        </p:spPr>
        <p:txBody>
          <a:bodyPr/>
          <a:lstStyle/>
          <a:p>
            <a:fld id="{AD6262D0-0283-4355-BD38-4255830E70F7}" type="datetime1">
              <a:rPr lang="fr-FR" smtClean="0">
                <a:solidFill>
                  <a:srgbClr val="FFFFFF">
                    <a:alpha val="0"/>
                  </a:srgbClr>
                </a:solidFill>
              </a:rPr>
              <a:pPr/>
              <a:t>09/04/2021</a:t>
            </a:fld>
            <a:endParaRPr lang="fr-FR">
              <a:solidFill>
                <a:srgbClr val="FFFFFF">
                  <a:alpha val="0"/>
                </a:srgbClr>
              </a:solidFill>
            </a:endParaRPr>
          </a:p>
        </p:txBody>
      </p:sp>
      <p:sp>
        <p:nvSpPr>
          <p:cNvPr id="12" name="Espace réservé du pied de page 2"/>
          <p:cNvSpPr>
            <a:spLocks noGrp="1"/>
          </p:cNvSpPr>
          <p:nvPr>
            <p:ph type="ftr" sz="quarter" idx="15"/>
          </p:nvPr>
        </p:nvSpPr>
        <p:spPr bwMode="gray">
          <a:xfrm>
            <a:off x="1763713" y="6156000"/>
            <a:ext cx="6624637" cy="232968"/>
          </a:xfrm>
        </p:spPr>
        <p:txBody>
          <a:bodyPr/>
          <a:lstStyle>
            <a:lvl1pPr>
              <a:defRPr>
                <a:solidFill>
                  <a:schemeClr val="accent6"/>
                </a:solidFill>
              </a:defRPr>
            </a:lvl1pPr>
          </a:lstStyle>
          <a:p>
            <a:r>
              <a:rPr lang="fr-FR">
                <a:solidFill>
                  <a:srgbClr val="9796A3"/>
                </a:solidFill>
              </a:rPr>
              <a:t>Document de travail - GT5 du 28/09/16</a:t>
            </a:r>
          </a:p>
        </p:txBody>
      </p:sp>
      <p:sp>
        <p:nvSpPr>
          <p:cNvPr id="13" name="Espace réservé du numéro de diapositive 9"/>
          <p:cNvSpPr>
            <a:spLocks noGrp="1"/>
          </p:cNvSpPr>
          <p:nvPr>
            <p:ph type="sldNum" sz="quarter" idx="16"/>
          </p:nvPr>
        </p:nvSpPr>
        <p:spPr bwMode="gray">
          <a:xfrm>
            <a:off x="7812089" y="6553200"/>
            <a:ext cx="576261" cy="152400"/>
          </a:xfrm>
        </p:spPr>
        <p:txBody>
          <a:bodyPr/>
          <a:lstStyle>
            <a:lvl1pPr>
              <a:defRPr>
                <a:solidFill>
                  <a:schemeClr val="accent6"/>
                </a:solidFill>
              </a:defRPr>
            </a:lvl1pPr>
          </a:lstStyle>
          <a:p>
            <a:fld id="{10C140CD-8AED-46FF-A9A2-77308F3F39AE}" type="slidenum">
              <a:rPr lang="fr-FR" smtClean="0">
                <a:solidFill>
                  <a:srgbClr val="9796A3"/>
                </a:solidFill>
              </a:rPr>
              <a:pPr/>
              <a:t>‹N°›</a:t>
            </a:fld>
            <a:endParaRPr lang="fr-FR">
              <a:solidFill>
                <a:srgbClr val="9796A3"/>
              </a:solidFill>
            </a:endParaRPr>
          </a:p>
        </p:txBody>
      </p:sp>
      <p:pic>
        <p:nvPicPr>
          <p:cNvPr id="9" name="Image 8"/>
          <p:cNvPicPr>
            <a:picLocks noChangeAspect="1"/>
          </p:cNvPicPr>
          <p:nvPr userDrawn="1"/>
        </p:nvPicPr>
        <p:blipFill rotWithShape="1">
          <a:blip r:embed="rId3" cstate="screen">
            <a:extLst>
              <a:ext uri="{28A0092B-C50C-407E-A947-70E740481C1C}">
                <a14:useLocalDpi xmlns:a14="http://schemas.microsoft.com/office/drawing/2010/main"/>
              </a:ext>
            </a:extLst>
          </a:blip>
          <a:srcRect b="11509"/>
          <a:stretch/>
        </p:blipFill>
        <p:spPr bwMode="gray">
          <a:xfrm>
            <a:off x="0" y="0"/>
            <a:ext cx="2520000" cy="1592263"/>
          </a:xfrm>
          <a:prstGeom prst="rect">
            <a:avLst/>
          </a:prstGeom>
        </p:spPr>
      </p:pic>
    </p:spTree>
    <p:extLst>
      <p:ext uri="{BB962C8B-B14F-4D97-AF65-F5344CB8AC3E}">
        <p14:creationId xmlns:p14="http://schemas.microsoft.com/office/powerpoint/2010/main" val="473434531"/>
      </p:ext>
    </p:extLst>
  </p:cSld>
  <p:clrMapOvr>
    <a:masterClrMapping/>
  </p:clrMapOvr>
  <p:transition spd="slow">
    <p:push/>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hapitre_B">
    <p:spTree>
      <p:nvGrpSpPr>
        <p:cNvPr id="1" name=""/>
        <p:cNvGrpSpPr/>
        <p:nvPr/>
      </p:nvGrpSpPr>
      <p:grpSpPr>
        <a:xfrm>
          <a:off x="0" y="0"/>
          <a:ext cx="0" cy="0"/>
          <a:chOff x="0" y="0"/>
          <a:chExt cx="0" cy="0"/>
        </a:xfrm>
      </p:grpSpPr>
      <p:pic>
        <p:nvPicPr>
          <p:cNvPr id="14" name="Image 13"/>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gray">
          <a:xfrm>
            <a:off x="1912930" y="2034002"/>
            <a:ext cx="7236000" cy="1998917"/>
          </a:xfrm>
          <a:custGeom>
            <a:avLst/>
            <a:gdLst>
              <a:gd name="connsiteX0" fmla="*/ 630000 w 7231070"/>
              <a:gd name="connsiteY0" fmla="*/ 0 h 1997555"/>
              <a:gd name="connsiteX1" fmla="*/ 899593 w 7231070"/>
              <a:gd name="connsiteY1" fmla="*/ 0 h 1997555"/>
              <a:gd name="connsiteX2" fmla="*/ 1260000 w 7231070"/>
              <a:gd name="connsiteY2" fmla="*/ 0 h 1997555"/>
              <a:gd name="connsiteX3" fmla="*/ 7230692 w 7231070"/>
              <a:gd name="connsiteY3" fmla="*/ 0 h 1997555"/>
              <a:gd name="connsiteX4" fmla="*/ 7230692 w 7231070"/>
              <a:gd name="connsiteY4" fmla="*/ 917880 h 1997555"/>
              <a:gd name="connsiteX5" fmla="*/ 7231070 w 7231070"/>
              <a:gd name="connsiteY5" fmla="*/ 917880 h 1997555"/>
              <a:gd name="connsiteX6" fmla="*/ 7231070 w 7231070"/>
              <a:gd name="connsiteY6" fmla="*/ 1997555 h 1997555"/>
              <a:gd name="connsiteX7" fmla="*/ 1 w 7231070"/>
              <a:gd name="connsiteY7" fmla="*/ 1997555 h 1997555"/>
              <a:gd name="connsiteX8" fmla="*/ 1 w 7231070"/>
              <a:gd name="connsiteY8" fmla="*/ 1260000 h 1997555"/>
              <a:gd name="connsiteX9" fmla="*/ 0 w 7231070"/>
              <a:gd name="connsiteY9" fmla="*/ 1260000 h 1997555"/>
              <a:gd name="connsiteX10" fmla="*/ 0 w 7231070"/>
              <a:gd name="connsiteY10" fmla="*/ 630000 h 1997555"/>
              <a:gd name="connsiteX11" fmla="*/ 630000 w 7231070"/>
              <a:gd name="connsiteY11" fmla="*/ 0 h 1997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31070" h="1997555">
                <a:moveTo>
                  <a:pt x="630000" y="0"/>
                </a:moveTo>
                <a:lnTo>
                  <a:pt x="899593" y="0"/>
                </a:lnTo>
                <a:lnTo>
                  <a:pt x="1260000" y="0"/>
                </a:lnTo>
                <a:lnTo>
                  <a:pt x="7230692" y="0"/>
                </a:lnTo>
                <a:lnTo>
                  <a:pt x="7230692" y="917880"/>
                </a:lnTo>
                <a:lnTo>
                  <a:pt x="7231070" y="917880"/>
                </a:lnTo>
                <a:lnTo>
                  <a:pt x="7231070" y="1997555"/>
                </a:lnTo>
                <a:lnTo>
                  <a:pt x="1" y="1997555"/>
                </a:lnTo>
                <a:lnTo>
                  <a:pt x="1" y="1260000"/>
                </a:lnTo>
                <a:lnTo>
                  <a:pt x="0" y="1260000"/>
                </a:lnTo>
                <a:lnTo>
                  <a:pt x="0" y="630000"/>
                </a:lnTo>
                <a:cubicBezTo>
                  <a:pt x="0" y="282061"/>
                  <a:pt x="282061" y="0"/>
                  <a:pt x="630000" y="0"/>
                </a:cubicBezTo>
                <a:close/>
              </a:path>
            </a:pathLst>
          </a:custGeom>
        </p:spPr>
      </p:pic>
      <p:sp>
        <p:nvSpPr>
          <p:cNvPr id="8" name="Espace réservé du texte 7"/>
          <p:cNvSpPr>
            <a:spLocks noGrp="1"/>
          </p:cNvSpPr>
          <p:nvPr>
            <p:ph type="body" sz="quarter" idx="13" hasCustomPrompt="1"/>
          </p:nvPr>
        </p:nvSpPr>
        <p:spPr bwMode="gray">
          <a:xfrm>
            <a:off x="2627784" y="4257092"/>
            <a:ext cx="6192366" cy="1835733"/>
          </a:xfrm>
        </p:spPr>
        <p:txBody>
          <a:bodyPr/>
          <a:lstStyle>
            <a:lvl1pPr>
              <a:lnSpc>
                <a:spcPct val="100000"/>
              </a:lnSpc>
              <a:spcBef>
                <a:spcPts val="0"/>
              </a:spcBef>
              <a:spcAft>
                <a:spcPts val="0"/>
              </a:spcAft>
              <a:defRPr sz="2900">
                <a:solidFill>
                  <a:schemeClr val="accent5"/>
                </a:solidFill>
                <a:latin typeface="+mn-lt"/>
              </a:defRPr>
            </a:lvl1pPr>
            <a:lvl2pPr>
              <a:lnSpc>
                <a:spcPct val="100000"/>
              </a:lnSpc>
              <a:spcBef>
                <a:spcPts val="0"/>
              </a:spcBef>
              <a:spcAft>
                <a:spcPts val="0"/>
              </a:spcAft>
              <a:defRPr sz="2100">
                <a:solidFill>
                  <a:schemeClr val="accent5"/>
                </a:solidFill>
              </a:defRPr>
            </a:lvl2pPr>
            <a:lvl3pPr marL="0">
              <a:lnSpc>
                <a:spcPct val="120000"/>
              </a:lnSpc>
              <a:spcBef>
                <a:spcPts val="0"/>
              </a:spcBef>
              <a:spcAft>
                <a:spcPts val="0"/>
              </a:spcAft>
              <a:defRPr sz="1200">
                <a:solidFill>
                  <a:schemeClr val="accent5"/>
                </a:solidFill>
                <a:latin typeface="+mn-lt"/>
              </a:defRPr>
            </a:lvl3pPr>
          </a:lstStyle>
          <a:p>
            <a:pPr lvl="0"/>
            <a:r>
              <a:rPr lang="fr-FR" noProof="0"/>
              <a:t>Texte de niveau 1</a:t>
            </a:r>
          </a:p>
          <a:p>
            <a:pPr lvl="1"/>
            <a:r>
              <a:rPr lang="fr-FR" noProof="0"/>
              <a:t>Texte de niveau 2</a:t>
            </a:r>
          </a:p>
          <a:p>
            <a:pPr lvl="2"/>
            <a:r>
              <a:rPr lang="fr-FR" noProof="0"/>
              <a:t>Texte de niveau 3</a:t>
            </a:r>
          </a:p>
        </p:txBody>
      </p:sp>
      <p:sp>
        <p:nvSpPr>
          <p:cNvPr id="11" name="Espace réservé de la date 1"/>
          <p:cNvSpPr>
            <a:spLocks noGrp="1"/>
          </p:cNvSpPr>
          <p:nvPr>
            <p:ph type="dt" sz="half" idx="14"/>
          </p:nvPr>
        </p:nvSpPr>
        <p:spPr bwMode="gray">
          <a:xfrm>
            <a:off x="8820150" y="6705600"/>
            <a:ext cx="321821" cy="152400"/>
          </a:xfrm>
        </p:spPr>
        <p:txBody>
          <a:bodyPr/>
          <a:lstStyle/>
          <a:p>
            <a:fld id="{CEF9C481-2E18-4E02-A336-E534E5CB5568}" type="datetime1">
              <a:rPr lang="fr-FR" smtClean="0">
                <a:solidFill>
                  <a:srgbClr val="FFFFFF">
                    <a:alpha val="0"/>
                  </a:srgbClr>
                </a:solidFill>
              </a:rPr>
              <a:pPr/>
              <a:t>09/04/2021</a:t>
            </a:fld>
            <a:endParaRPr lang="fr-FR">
              <a:solidFill>
                <a:srgbClr val="FFFFFF">
                  <a:alpha val="0"/>
                </a:srgbClr>
              </a:solidFill>
            </a:endParaRPr>
          </a:p>
        </p:txBody>
      </p:sp>
      <p:sp>
        <p:nvSpPr>
          <p:cNvPr id="12" name="Espace réservé du pied de page 2"/>
          <p:cNvSpPr>
            <a:spLocks noGrp="1"/>
          </p:cNvSpPr>
          <p:nvPr>
            <p:ph type="ftr" sz="quarter" idx="15"/>
          </p:nvPr>
        </p:nvSpPr>
        <p:spPr bwMode="gray">
          <a:xfrm>
            <a:off x="1763713" y="6156000"/>
            <a:ext cx="6624637" cy="232968"/>
          </a:xfrm>
        </p:spPr>
        <p:txBody>
          <a:bodyPr/>
          <a:lstStyle>
            <a:lvl1pPr>
              <a:defRPr>
                <a:solidFill>
                  <a:schemeClr val="accent6"/>
                </a:solidFill>
              </a:defRPr>
            </a:lvl1pPr>
          </a:lstStyle>
          <a:p>
            <a:r>
              <a:rPr lang="fr-FR">
                <a:solidFill>
                  <a:srgbClr val="9796A3"/>
                </a:solidFill>
              </a:rPr>
              <a:t>Document de travail - GT5 du 28/09/16</a:t>
            </a:r>
          </a:p>
        </p:txBody>
      </p:sp>
      <p:sp>
        <p:nvSpPr>
          <p:cNvPr id="13" name="Espace réservé du numéro de diapositive 9"/>
          <p:cNvSpPr>
            <a:spLocks noGrp="1"/>
          </p:cNvSpPr>
          <p:nvPr>
            <p:ph type="sldNum" sz="quarter" idx="16"/>
          </p:nvPr>
        </p:nvSpPr>
        <p:spPr bwMode="gray">
          <a:xfrm>
            <a:off x="7812089" y="6553200"/>
            <a:ext cx="576261" cy="152400"/>
          </a:xfrm>
        </p:spPr>
        <p:txBody>
          <a:bodyPr/>
          <a:lstStyle>
            <a:lvl1pPr>
              <a:defRPr>
                <a:solidFill>
                  <a:schemeClr val="accent6"/>
                </a:solidFill>
              </a:defRPr>
            </a:lvl1pPr>
          </a:lstStyle>
          <a:p>
            <a:fld id="{10C140CD-8AED-46FF-A9A2-77308F3F39AE}" type="slidenum">
              <a:rPr lang="fr-FR" smtClean="0">
                <a:solidFill>
                  <a:srgbClr val="9796A3"/>
                </a:solidFill>
              </a:rPr>
              <a:pPr/>
              <a:t>‹N°›</a:t>
            </a:fld>
            <a:endParaRPr lang="fr-FR">
              <a:solidFill>
                <a:srgbClr val="9796A3"/>
              </a:solidFill>
            </a:endParaRPr>
          </a:p>
        </p:txBody>
      </p:sp>
      <p:pic>
        <p:nvPicPr>
          <p:cNvPr id="9" name="Image 8"/>
          <p:cNvPicPr>
            <a:picLocks noChangeAspect="1"/>
          </p:cNvPicPr>
          <p:nvPr userDrawn="1"/>
        </p:nvPicPr>
        <p:blipFill rotWithShape="1">
          <a:blip r:embed="rId3" cstate="screen">
            <a:extLst>
              <a:ext uri="{28A0092B-C50C-407E-A947-70E740481C1C}">
                <a14:useLocalDpi xmlns:a14="http://schemas.microsoft.com/office/drawing/2010/main"/>
              </a:ext>
            </a:extLst>
          </a:blip>
          <a:srcRect b="11509"/>
          <a:stretch/>
        </p:blipFill>
        <p:spPr bwMode="gray">
          <a:xfrm>
            <a:off x="0" y="0"/>
            <a:ext cx="2520000" cy="1592263"/>
          </a:xfrm>
          <a:prstGeom prst="rect">
            <a:avLst/>
          </a:prstGeom>
        </p:spPr>
      </p:pic>
    </p:spTree>
    <p:extLst>
      <p:ext uri="{BB962C8B-B14F-4D97-AF65-F5344CB8AC3E}">
        <p14:creationId xmlns:p14="http://schemas.microsoft.com/office/powerpoint/2010/main" val="2783541109"/>
      </p:ext>
    </p:extLst>
  </p:cSld>
  <p:clrMapOvr>
    <a:masterClrMapping/>
  </p:clrMapOvr>
  <p:transition spd="slow">
    <p:push/>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hapitre_C">
    <p:spTree>
      <p:nvGrpSpPr>
        <p:cNvPr id="1" name=""/>
        <p:cNvGrpSpPr/>
        <p:nvPr/>
      </p:nvGrpSpPr>
      <p:grpSpPr>
        <a:xfrm>
          <a:off x="0" y="0"/>
          <a:ext cx="0" cy="0"/>
          <a:chOff x="0" y="0"/>
          <a:chExt cx="0" cy="0"/>
        </a:xfrm>
      </p:grpSpPr>
      <p:pic>
        <p:nvPicPr>
          <p:cNvPr id="14" name="Image 13"/>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gray">
          <a:xfrm>
            <a:off x="1912930" y="2034002"/>
            <a:ext cx="7236000" cy="1998917"/>
          </a:xfrm>
          <a:custGeom>
            <a:avLst/>
            <a:gdLst>
              <a:gd name="connsiteX0" fmla="*/ 630000 w 7231070"/>
              <a:gd name="connsiteY0" fmla="*/ 0 h 1997555"/>
              <a:gd name="connsiteX1" fmla="*/ 899593 w 7231070"/>
              <a:gd name="connsiteY1" fmla="*/ 0 h 1997555"/>
              <a:gd name="connsiteX2" fmla="*/ 1260000 w 7231070"/>
              <a:gd name="connsiteY2" fmla="*/ 0 h 1997555"/>
              <a:gd name="connsiteX3" fmla="*/ 7230692 w 7231070"/>
              <a:gd name="connsiteY3" fmla="*/ 0 h 1997555"/>
              <a:gd name="connsiteX4" fmla="*/ 7230692 w 7231070"/>
              <a:gd name="connsiteY4" fmla="*/ 917880 h 1997555"/>
              <a:gd name="connsiteX5" fmla="*/ 7231070 w 7231070"/>
              <a:gd name="connsiteY5" fmla="*/ 917880 h 1997555"/>
              <a:gd name="connsiteX6" fmla="*/ 7231070 w 7231070"/>
              <a:gd name="connsiteY6" fmla="*/ 1997555 h 1997555"/>
              <a:gd name="connsiteX7" fmla="*/ 1 w 7231070"/>
              <a:gd name="connsiteY7" fmla="*/ 1997555 h 1997555"/>
              <a:gd name="connsiteX8" fmla="*/ 1 w 7231070"/>
              <a:gd name="connsiteY8" fmla="*/ 1260000 h 1997555"/>
              <a:gd name="connsiteX9" fmla="*/ 0 w 7231070"/>
              <a:gd name="connsiteY9" fmla="*/ 1260000 h 1997555"/>
              <a:gd name="connsiteX10" fmla="*/ 0 w 7231070"/>
              <a:gd name="connsiteY10" fmla="*/ 630000 h 1997555"/>
              <a:gd name="connsiteX11" fmla="*/ 630000 w 7231070"/>
              <a:gd name="connsiteY11" fmla="*/ 0 h 1997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31070" h="1997555">
                <a:moveTo>
                  <a:pt x="630000" y="0"/>
                </a:moveTo>
                <a:lnTo>
                  <a:pt x="899593" y="0"/>
                </a:lnTo>
                <a:lnTo>
                  <a:pt x="1260000" y="0"/>
                </a:lnTo>
                <a:lnTo>
                  <a:pt x="7230692" y="0"/>
                </a:lnTo>
                <a:lnTo>
                  <a:pt x="7230692" y="917880"/>
                </a:lnTo>
                <a:lnTo>
                  <a:pt x="7231070" y="917880"/>
                </a:lnTo>
                <a:lnTo>
                  <a:pt x="7231070" y="1997555"/>
                </a:lnTo>
                <a:lnTo>
                  <a:pt x="1" y="1997555"/>
                </a:lnTo>
                <a:lnTo>
                  <a:pt x="1" y="1260000"/>
                </a:lnTo>
                <a:lnTo>
                  <a:pt x="0" y="1260000"/>
                </a:lnTo>
                <a:lnTo>
                  <a:pt x="0" y="630000"/>
                </a:lnTo>
                <a:cubicBezTo>
                  <a:pt x="0" y="282061"/>
                  <a:pt x="282061" y="0"/>
                  <a:pt x="630000" y="0"/>
                </a:cubicBezTo>
                <a:close/>
              </a:path>
            </a:pathLst>
          </a:custGeom>
        </p:spPr>
      </p:pic>
      <p:sp>
        <p:nvSpPr>
          <p:cNvPr id="8" name="Espace réservé du texte 7"/>
          <p:cNvSpPr>
            <a:spLocks noGrp="1"/>
          </p:cNvSpPr>
          <p:nvPr>
            <p:ph type="body" sz="quarter" idx="13" hasCustomPrompt="1"/>
          </p:nvPr>
        </p:nvSpPr>
        <p:spPr bwMode="gray">
          <a:xfrm>
            <a:off x="2627784" y="4257092"/>
            <a:ext cx="6192366" cy="1835733"/>
          </a:xfrm>
        </p:spPr>
        <p:txBody>
          <a:bodyPr/>
          <a:lstStyle>
            <a:lvl1pPr>
              <a:lnSpc>
                <a:spcPct val="100000"/>
              </a:lnSpc>
              <a:spcBef>
                <a:spcPts val="0"/>
              </a:spcBef>
              <a:spcAft>
                <a:spcPts val="0"/>
              </a:spcAft>
              <a:defRPr sz="2900">
                <a:solidFill>
                  <a:schemeClr val="accent5"/>
                </a:solidFill>
                <a:latin typeface="+mn-lt"/>
              </a:defRPr>
            </a:lvl1pPr>
            <a:lvl2pPr>
              <a:lnSpc>
                <a:spcPct val="100000"/>
              </a:lnSpc>
              <a:spcBef>
                <a:spcPts val="0"/>
              </a:spcBef>
              <a:spcAft>
                <a:spcPts val="0"/>
              </a:spcAft>
              <a:defRPr sz="2100">
                <a:solidFill>
                  <a:schemeClr val="accent5"/>
                </a:solidFill>
              </a:defRPr>
            </a:lvl2pPr>
            <a:lvl3pPr marL="0">
              <a:lnSpc>
                <a:spcPct val="120000"/>
              </a:lnSpc>
              <a:spcBef>
                <a:spcPts val="0"/>
              </a:spcBef>
              <a:spcAft>
                <a:spcPts val="0"/>
              </a:spcAft>
              <a:defRPr sz="1200">
                <a:solidFill>
                  <a:schemeClr val="accent5"/>
                </a:solidFill>
                <a:latin typeface="+mn-lt"/>
              </a:defRPr>
            </a:lvl3pPr>
          </a:lstStyle>
          <a:p>
            <a:pPr lvl="0"/>
            <a:r>
              <a:rPr lang="fr-FR" noProof="0"/>
              <a:t>Texte de niveau 1</a:t>
            </a:r>
          </a:p>
          <a:p>
            <a:pPr lvl="1"/>
            <a:r>
              <a:rPr lang="fr-FR" noProof="0"/>
              <a:t>Texte de niveau 2</a:t>
            </a:r>
          </a:p>
          <a:p>
            <a:pPr lvl="2"/>
            <a:r>
              <a:rPr lang="fr-FR" noProof="0"/>
              <a:t>Texte de niveau 3</a:t>
            </a:r>
          </a:p>
        </p:txBody>
      </p:sp>
      <p:sp>
        <p:nvSpPr>
          <p:cNvPr id="11" name="Espace réservé de la date 1"/>
          <p:cNvSpPr>
            <a:spLocks noGrp="1"/>
          </p:cNvSpPr>
          <p:nvPr>
            <p:ph type="dt" sz="half" idx="14"/>
          </p:nvPr>
        </p:nvSpPr>
        <p:spPr bwMode="gray">
          <a:xfrm>
            <a:off x="8820150" y="6705600"/>
            <a:ext cx="321821" cy="152400"/>
          </a:xfrm>
        </p:spPr>
        <p:txBody>
          <a:bodyPr/>
          <a:lstStyle/>
          <a:p>
            <a:fld id="{99A5AA31-E92A-4B53-963B-09B67B112BC7}" type="datetime1">
              <a:rPr lang="fr-FR" smtClean="0">
                <a:solidFill>
                  <a:srgbClr val="FFFFFF">
                    <a:alpha val="0"/>
                  </a:srgbClr>
                </a:solidFill>
              </a:rPr>
              <a:pPr/>
              <a:t>09/04/2021</a:t>
            </a:fld>
            <a:endParaRPr lang="fr-FR">
              <a:solidFill>
                <a:srgbClr val="FFFFFF">
                  <a:alpha val="0"/>
                </a:srgbClr>
              </a:solidFill>
            </a:endParaRPr>
          </a:p>
        </p:txBody>
      </p:sp>
      <p:sp>
        <p:nvSpPr>
          <p:cNvPr id="12" name="Espace réservé du pied de page 2"/>
          <p:cNvSpPr>
            <a:spLocks noGrp="1"/>
          </p:cNvSpPr>
          <p:nvPr>
            <p:ph type="ftr" sz="quarter" idx="15"/>
          </p:nvPr>
        </p:nvSpPr>
        <p:spPr bwMode="gray">
          <a:xfrm>
            <a:off x="1763713" y="6156000"/>
            <a:ext cx="6624637" cy="232968"/>
          </a:xfrm>
        </p:spPr>
        <p:txBody>
          <a:bodyPr/>
          <a:lstStyle>
            <a:lvl1pPr>
              <a:defRPr>
                <a:solidFill>
                  <a:schemeClr val="accent6"/>
                </a:solidFill>
              </a:defRPr>
            </a:lvl1pPr>
          </a:lstStyle>
          <a:p>
            <a:r>
              <a:rPr lang="fr-FR">
                <a:solidFill>
                  <a:srgbClr val="9796A3"/>
                </a:solidFill>
              </a:rPr>
              <a:t>Document de travail - GT5 du 28/09/16</a:t>
            </a:r>
          </a:p>
        </p:txBody>
      </p:sp>
      <p:sp>
        <p:nvSpPr>
          <p:cNvPr id="13" name="Espace réservé du numéro de diapositive 9"/>
          <p:cNvSpPr>
            <a:spLocks noGrp="1"/>
          </p:cNvSpPr>
          <p:nvPr>
            <p:ph type="sldNum" sz="quarter" idx="16"/>
          </p:nvPr>
        </p:nvSpPr>
        <p:spPr bwMode="gray">
          <a:xfrm>
            <a:off x="7812089" y="6553200"/>
            <a:ext cx="576261" cy="152400"/>
          </a:xfrm>
        </p:spPr>
        <p:txBody>
          <a:bodyPr/>
          <a:lstStyle>
            <a:lvl1pPr>
              <a:defRPr>
                <a:solidFill>
                  <a:schemeClr val="accent6"/>
                </a:solidFill>
              </a:defRPr>
            </a:lvl1pPr>
          </a:lstStyle>
          <a:p>
            <a:fld id="{10C140CD-8AED-46FF-A9A2-77308F3F39AE}" type="slidenum">
              <a:rPr lang="fr-FR" smtClean="0">
                <a:solidFill>
                  <a:srgbClr val="9796A3"/>
                </a:solidFill>
              </a:rPr>
              <a:pPr/>
              <a:t>‹N°›</a:t>
            </a:fld>
            <a:endParaRPr lang="fr-FR">
              <a:solidFill>
                <a:srgbClr val="9796A3"/>
              </a:solidFill>
            </a:endParaRPr>
          </a:p>
        </p:txBody>
      </p:sp>
      <p:pic>
        <p:nvPicPr>
          <p:cNvPr id="9" name="Image 8"/>
          <p:cNvPicPr>
            <a:picLocks noChangeAspect="1"/>
          </p:cNvPicPr>
          <p:nvPr userDrawn="1"/>
        </p:nvPicPr>
        <p:blipFill rotWithShape="1">
          <a:blip r:embed="rId3" cstate="screen">
            <a:extLst>
              <a:ext uri="{28A0092B-C50C-407E-A947-70E740481C1C}">
                <a14:useLocalDpi xmlns:a14="http://schemas.microsoft.com/office/drawing/2010/main"/>
              </a:ext>
            </a:extLst>
          </a:blip>
          <a:srcRect b="11509"/>
          <a:stretch/>
        </p:blipFill>
        <p:spPr bwMode="gray">
          <a:xfrm>
            <a:off x="0" y="0"/>
            <a:ext cx="2520000" cy="1592263"/>
          </a:xfrm>
          <a:prstGeom prst="rect">
            <a:avLst/>
          </a:prstGeom>
        </p:spPr>
      </p:pic>
    </p:spTree>
    <p:extLst>
      <p:ext uri="{BB962C8B-B14F-4D97-AF65-F5344CB8AC3E}">
        <p14:creationId xmlns:p14="http://schemas.microsoft.com/office/powerpoint/2010/main" val="2141387143"/>
      </p:ext>
    </p:extLst>
  </p:cSld>
  <p:clrMapOvr>
    <a:masterClrMapping/>
  </p:clrMapOvr>
  <p:transition spd="slow">
    <p:push/>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Chapitre_D">
    <p:spTree>
      <p:nvGrpSpPr>
        <p:cNvPr id="1" name=""/>
        <p:cNvGrpSpPr/>
        <p:nvPr/>
      </p:nvGrpSpPr>
      <p:grpSpPr>
        <a:xfrm>
          <a:off x="0" y="0"/>
          <a:ext cx="0" cy="0"/>
          <a:chOff x="0" y="0"/>
          <a:chExt cx="0" cy="0"/>
        </a:xfrm>
      </p:grpSpPr>
      <p:sp>
        <p:nvSpPr>
          <p:cNvPr id="14" name="Espace réservé pour une image  13"/>
          <p:cNvSpPr>
            <a:spLocks noGrp="1"/>
          </p:cNvSpPr>
          <p:nvPr>
            <p:ph type="pic" sz="quarter" idx="17"/>
          </p:nvPr>
        </p:nvSpPr>
        <p:spPr bwMode="gray">
          <a:xfrm>
            <a:off x="1912930" y="2034001"/>
            <a:ext cx="7236000" cy="1998000"/>
          </a:xfrm>
          <a:custGeom>
            <a:avLst/>
            <a:gdLst>
              <a:gd name="connsiteX0" fmla="*/ 630000 w 7231070"/>
              <a:gd name="connsiteY0" fmla="*/ 0 h 1998000"/>
              <a:gd name="connsiteX1" fmla="*/ 899593 w 7231070"/>
              <a:gd name="connsiteY1" fmla="*/ 0 h 1998000"/>
              <a:gd name="connsiteX2" fmla="*/ 1260000 w 7231070"/>
              <a:gd name="connsiteY2" fmla="*/ 0 h 1998000"/>
              <a:gd name="connsiteX3" fmla="*/ 7230692 w 7231070"/>
              <a:gd name="connsiteY3" fmla="*/ 0 h 1998000"/>
              <a:gd name="connsiteX4" fmla="*/ 7230692 w 7231070"/>
              <a:gd name="connsiteY4" fmla="*/ 917880 h 1998000"/>
              <a:gd name="connsiteX5" fmla="*/ 7231070 w 7231070"/>
              <a:gd name="connsiteY5" fmla="*/ 917880 h 1998000"/>
              <a:gd name="connsiteX6" fmla="*/ 7231070 w 7231070"/>
              <a:gd name="connsiteY6" fmla="*/ 1998000 h 1998000"/>
              <a:gd name="connsiteX7" fmla="*/ 7230692 w 7231070"/>
              <a:gd name="connsiteY7" fmla="*/ 1998000 h 1998000"/>
              <a:gd name="connsiteX8" fmla="*/ 899593 w 7231070"/>
              <a:gd name="connsiteY8" fmla="*/ 1998000 h 1998000"/>
              <a:gd name="connsiteX9" fmla="*/ 1 w 7231070"/>
              <a:gd name="connsiteY9" fmla="*/ 1998000 h 1998000"/>
              <a:gd name="connsiteX10" fmla="*/ 1 w 7231070"/>
              <a:gd name="connsiteY10" fmla="*/ 1260000 h 1998000"/>
              <a:gd name="connsiteX11" fmla="*/ 0 w 7231070"/>
              <a:gd name="connsiteY11" fmla="*/ 1260000 h 1998000"/>
              <a:gd name="connsiteX12" fmla="*/ 0 w 7231070"/>
              <a:gd name="connsiteY12" fmla="*/ 630000 h 1998000"/>
              <a:gd name="connsiteX13" fmla="*/ 630000 w 7231070"/>
              <a:gd name="connsiteY13" fmla="*/ 0 h 199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31070" h="1998000">
                <a:moveTo>
                  <a:pt x="630000" y="0"/>
                </a:moveTo>
                <a:lnTo>
                  <a:pt x="899593" y="0"/>
                </a:lnTo>
                <a:lnTo>
                  <a:pt x="1260000" y="0"/>
                </a:lnTo>
                <a:lnTo>
                  <a:pt x="7230692" y="0"/>
                </a:lnTo>
                <a:lnTo>
                  <a:pt x="7230692" y="917880"/>
                </a:lnTo>
                <a:lnTo>
                  <a:pt x="7231070" y="917880"/>
                </a:lnTo>
                <a:lnTo>
                  <a:pt x="7231070" y="1998000"/>
                </a:lnTo>
                <a:lnTo>
                  <a:pt x="7230692" y="1998000"/>
                </a:lnTo>
                <a:lnTo>
                  <a:pt x="899593" y="1998000"/>
                </a:lnTo>
                <a:lnTo>
                  <a:pt x="1" y="1998000"/>
                </a:lnTo>
                <a:lnTo>
                  <a:pt x="1" y="1260000"/>
                </a:lnTo>
                <a:lnTo>
                  <a:pt x="0" y="1260000"/>
                </a:lnTo>
                <a:lnTo>
                  <a:pt x="0" y="630000"/>
                </a:lnTo>
                <a:cubicBezTo>
                  <a:pt x="0" y="282061"/>
                  <a:pt x="282061" y="0"/>
                  <a:pt x="630000" y="0"/>
                </a:cubicBezTo>
                <a:close/>
              </a:path>
            </a:pathLst>
          </a:custGeom>
        </p:spPr>
        <p:txBody>
          <a:bodyPr wrap="square" tIns="1080000" anchor="ctr" anchorCtr="0">
            <a:noAutofit/>
          </a:bodyPr>
          <a:lstStyle>
            <a:lvl1pPr algn="ctr">
              <a:defRPr/>
            </a:lvl1pPr>
          </a:lstStyle>
          <a:p>
            <a:r>
              <a:rPr lang="fr-FR"/>
              <a:t>Cliquez sur l'icône pour ajouter une image</a:t>
            </a:r>
          </a:p>
        </p:txBody>
      </p:sp>
      <p:sp>
        <p:nvSpPr>
          <p:cNvPr id="8" name="Espace réservé du texte 7"/>
          <p:cNvSpPr>
            <a:spLocks noGrp="1"/>
          </p:cNvSpPr>
          <p:nvPr>
            <p:ph type="body" sz="quarter" idx="13" hasCustomPrompt="1"/>
          </p:nvPr>
        </p:nvSpPr>
        <p:spPr bwMode="gray">
          <a:xfrm>
            <a:off x="2627784" y="4257092"/>
            <a:ext cx="6192366" cy="1835733"/>
          </a:xfrm>
        </p:spPr>
        <p:txBody>
          <a:bodyPr/>
          <a:lstStyle>
            <a:lvl1pPr>
              <a:lnSpc>
                <a:spcPct val="100000"/>
              </a:lnSpc>
              <a:spcBef>
                <a:spcPts val="0"/>
              </a:spcBef>
              <a:spcAft>
                <a:spcPts val="0"/>
              </a:spcAft>
              <a:defRPr sz="2900">
                <a:solidFill>
                  <a:schemeClr val="accent5"/>
                </a:solidFill>
                <a:latin typeface="+mn-lt"/>
              </a:defRPr>
            </a:lvl1pPr>
            <a:lvl2pPr>
              <a:lnSpc>
                <a:spcPct val="100000"/>
              </a:lnSpc>
              <a:spcBef>
                <a:spcPts val="0"/>
              </a:spcBef>
              <a:spcAft>
                <a:spcPts val="0"/>
              </a:spcAft>
              <a:defRPr sz="2100">
                <a:solidFill>
                  <a:schemeClr val="accent5"/>
                </a:solidFill>
              </a:defRPr>
            </a:lvl2pPr>
            <a:lvl3pPr marL="0">
              <a:lnSpc>
                <a:spcPct val="120000"/>
              </a:lnSpc>
              <a:spcBef>
                <a:spcPts val="0"/>
              </a:spcBef>
              <a:spcAft>
                <a:spcPts val="0"/>
              </a:spcAft>
              <a:defRPr sz="1200">
                <a:solidFill>
                  <a:schemeClr val="accent5"/>
                </a:solidFill>
                <a:latin typeface="+mn-lt"/>
              </a:defRPr>
            </a:lvl3pPr>
          </a:lstStyle>
          <a:p>
            <a:pPr lvl="0"/>
            <a:r>
              <a:rPr lang="fr-FR" noProof="0"/>
              <a:t>Texte de niveau 1</a:t>
            </a:r>
          </a:p>
          <a:p>
            <a:pPr lvl="1"/>
            <a:r>
              <a:rPr lang="fr-FR" noProof="0"/>
              <a:t>Texte de niveau 2</a:t>
            </a:r>
          </a:p>
          <a:p>
            <a:pPr lvl="2"/>
            <a:r>
              <a:rPr lang="fr-FR" noProof="0"/>
              <a:t>Texte de niveau 3</a:t>
            </a:r>
          </a:p>
        </p:txBody>
      </p:sp>
      <p:sp>
        <p:nvSpPr>
          <p:cNvPr id="11" name="Espace réservé de la date 1"/>
          <p:cNvSpPr>
            <a:spLocks noGrp="1"/>
          </p:cNvSpPr>
          <p:nvPr>
            <p:ph type="dt" sz="half" idx="14"/>
          </p:nvPr>
        </p:nvSpPr>
        <p:spPr bwMode="gray">
          <a:xfrm>
            <a:off x="8820150" y="6705600"/>
            <a:ext cx="321821" cy="152400"/>
          </a:xfrm>
        </p:spPr>
        <p:txBody>
          <a:bodyPr/>
          <a:lstStyle/>
          <a:p>
            <a:fld id="{D2F62CC7-324C-46B6-813F-72DED90BA098}" type="datetime1">
              <a:rPr lang="fr-FR" smtClean="0">
                <a:solidFill>
                  <a:srgbClr val="FFFFFF">
                    <a:alpha val="0"/>
                  </a:srgbClr>
                </a:solidFill>
              </a:rPr>
              <a:pPr/>
              <a:t>09/04/2021</a:t>
            </a:fld>
            <a:endParaRPr lang="fr-FR">
              <a:solidFill>
                <a:srgbClr val="FFFFFF">
                  <a:alpha val="0"/>
                </a:srgbClr>
              </a:solidFill>
            </a:endParaRPr>
          </a:p>
        </p:txBody>
      </p:sp>
      <p:sp>
        <p:nvSpPr>
          <p:cNvPr id="12" name="Espace réservé du pied de page 2"/>
          <p:cNvSpPr>
            <a:spLocks noGrp="1"/>
          </p:cNvSpPr>
          <p:nvPr>
            <p:ph type="ftr" sz="quarter" idx="15"/>
          </p:nvPr>
        </p:nvSpPr>
        <p:spPr bwMode="gray">
          <a:xfrm>
            <a:off x="1763713" y="6156000"/>
            <a:ext cx="6624637" cy="232968"/>
          </a:xfrm>
        </p:spPr>
        <p:txBody>
          <a:bodyPr/>
          <a:lstStyle>
            <a:lvl1pPr>
              <a:defRPr>
                <a:solidFill>
                  <a:schemeClr val="accent6"/>
                </a:solidFill>
              </a:defRPr>
            </a:lvl1pPr>
          </a:lstStyle>
          <a:p>
            <a:r>
              <a:rPr lang="fr-FR">
                <a:solidFill>
                  <a:srgbClr val="9796A3"/>
                </a:solidFill>
              </a:rPr>
              <a:t>Document de travail - GT5 du 28/09/16</a:t>
            </a:r>
          </a:p>
        </p:txBody>
      </p:sp>
      <p:sp>
        <p:nvSpPr>
          <p:cNvPr id="13" name="Espace réservé du numéro de diapositive 9"/>
          <p:cNvSpPr>
            <a:spLocks noGrp="1"/>
          </p:cNvSpPr>
          <p:nvPr>
            <p:ph type="sldNum" sz="quarter" idx="16"/>
          </p:nvPr>
        </p:nvSpPr>
        <p:spPr bwMode="gray">
          <a:xfrm>
            <a:off x="7812089" y="6553200"/>
            <a:ext cx="576261" cy="152400"/>
          </a:xfrm>
        </p:spPr>
        <p:txBody>
          <a:bodyPr/>
          <a:lstStyle>
            <a:lvl1pPr>
              <a:defRPr>
                <a:solidFill>
                  <a:schemeClr val="accent6"/>
                </a:solidFill>
              </a:defRPr>
            </a:lvl1pPr>
          </a:lstStyle>
          <a:p>
            <a:fld id="{10C140CD-8AED-46FF-A9A2-77308F3F39AE}" type="slidenum">
              <a:rPr lang="fr-FR" smtClean="0">
                <a:solidFill>
                  <a:srgbClr val="9796A3"/>
                </a:solidFill>
              </a:rPr>
              <a:pPr/>
              <a:t>‹N°›</a:t>
            </a:fld>
            <a:endParaRPr lang="fr-FR">
              <a:solidFill>
                <a:srgbClr val="9796A3"/>
              </a:solidFill>
            </a:endParaRPr>
          </a:p>
        </p:txBody>
      </p:sp>
      <p:pic>
        <p:nvPicPr>
          <p:cNvPr id="9" name="Image 8"/>
          <p:cNvPicPr>
            <a:picLocks noChangeAspect="1"/>
          </p:cNvPicPr>
          <p:nvPr userDrawn="1"/>
        </p:nvPicPr>
        <p:blipFill rotWithShape="1">
          <a:blip r:embed="rId2" cstate="screen">
            <a:extLst>
              <a:ext uri="{28A0092B-C50C-407E-A947-70E740481C1C}">
                <a14:useLocalDpi xmlns:a14="http://schemas.microsoft.com/office/drawing/2010/main"/>
              </a:ext>
            </a:extLst>
          </a:blip>
          <a:srcRect b="11509"/>
          <a:stretch/>
        </p:blipFill>
        <p:spPr bwMode="gray">
          <a:xfrm>
            <a:off x="0" y="0"/>
            <a:ext cx="2520000" cy="1592263"/>
          </a:xfrm>
          <a:prstGeom prst="rect">
            <a:avLst/>
          </a:prstGeom>
        </p:spPr>
      </p:pic>
    </p:spTree>
    <p:extLst>
      <p:ext uri="{BB962C8B-B14F-4D97-AF65-F5344CB8AC3E}">
        <p14:creationId xmlns:p14="http://schemas.microsoft.com/office/powerpoint/2010/main" val="352396581"/>
      </p:ext>
    </p:extLst>
  </p:cSld>
  <p:clrMapOvr>
    <a:masterClrMapping/>
  </p:clrMapOvr>
  <p:transition spd="slow">
    <p:pu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uverture_C">
    <p:spTree>
      <p:nvGrpSpPr>
        <p:cNvPr id="1" name=""/>
        <p:cNvGrpSpPr/>
        <p:nvPr/>
      </p:nvGrpSpPr>
      <p:grpSpPr>
        <a:xfrm>
          <a:off x="0" y="0"/>
          <a:ext cx="0" cy="0"/>
          <a:chOff x="0" y="0"/>
          <a:chExt cx="0" cy="0"/>
        </a:xfrm>
      </p:grpSpPr>
      <p:sp>
        <p:nvSpPr>
          <p:cNvPr id="15" name="Espace réservé pour une image  14"/>
          <p:cNvSpPr>
            <a:spLocks noGrp="1"/>
          </p:cNvSpPr>
          <p:nvPr>
            <p:ph type="pic" sz="quarter" idx="14"/>
          </p:nvPr>
        </p:nvSpPr>
        <p:spPr bwMode="gray">
          <a:xfrm>
            <a:off x="0" y="2034000"/>
            <a:ext cx="9144000" cy="4824000"/>
          </a:xfrm>
          <a:custGeom>
            <a:avLst/>
            <a:gdLst>
              <a:gd name="connsiteX0" fmla="*/ 630000 w 9144000"/>
              <a:gd name="connsiteY0" fmla="*/ 0 h 4824000"/>
              <a:gd name="connsiteX1" fmla="*/ 899592 w 9144000"/>
              <a:gd name="connsiteY1" fmla="*/ 0 h 4824000"/>
              <a:gd name="connsiteX2" fmla="*/ 1260000 w 9144000"/>
              <a:gd name="connsiteY2" fmla="*/ 0 h 4824000"/>
              <a:gd name="connsiteX3" fmla="*/ 9144000 w 9144000"/>
              <a:gd name="connsiteY3" fmla="*/ 0 h 4824000"/>
              <a:gd name="connsiteX4" fmla="*/ 9144000 w 9144000"/>
              <a:gd name="connsiteY4" fmla="*/ 1070340 h 4824000"/>
              <a:gd name="connsiteX5" fmla="*/ 9144000 w 9144000"/>
              <a:gd name="connsiteY5" fmla="*/ 4823460 h 4824000"/>
              <a:gd name="connsiteX6" fmla="*/ 9144000 w 9144000"/>
              <a:gd name="connsiteY6" fmla="*/ 4824000 h 4824000"/>
              <a:gd name="connsiteX7" fmla="*/ 0 w 9144000"/>
              <a:gd name="connsiteY7" fmla="*/ 4824000 h 4824000"/>
              <a:gd name="connsiteX8" fmla="*/ 0 w 9144000"/>
              <a:gd name="connsiteY8" fmla="*/ 1070340 h 4824000"/>
              <a:gd name="connsiteX9" fmla="*/ 0 w 9144000"/>
              <a:gd name="connsiteY9" fmla="*/ 630000 h 4824000"/>
              <a:gd name="connsiteX10" fmla="*/ 630000 w 9144000"/>
              <a:gd name="connsiteY10" fmla="*/ 0 h 482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0" h="4824000">
                <a:moveTo>
                  <a:pt x="630000" y="0"/>
                </a:moveTo>
                <a:lnTo>
                  <a:pt x="899592" y="0"/>
                </a:lnTo>
                <a:lnTo>
                  <a:pt x="1260000" y="0"/>
                </a:lnTo>
                <a:lnTo>
                  <a:pt x="9144000" y="0"/>
                </a:lnTo>
                <a:lnTo>
                  <a:pt x="9144000" y="1070340"/>
                </a:lnTo>
                <a:lnTo>
                  <a:pt x="9144000" y="4823460"/>
                </a:lnTo>
                <a:lnTo>
                  <a:pt x="9144000" y="4824000"/>
                </a:lnTo>
                <a:lnTo>
                  <a:pt x="0" y="4824000"/>
                </a:lnTo>
                <a:lnTo>
                  <a:pt x="0" y="1070340"/>
                </a:lnTo>
                <a:lnTo>
                  <a:pt x="0" y="630000"/>
                </a:lnTo>
                <a:cubicBezTo>
                  <a:pt x="0" y="282061"/>
                  <a:pt x="282061" y="0"/>
                  <a:pt x="630000" y="0"/>
                </a:cubicBezTo>
                <a:close/>
              </a:path>
            </a:pathLst>
          </a:custGeom>
        </p:spPr>
        <p:txBody>
          <a:bodyPr wrap="square" tIns="1080000" anchor="ctr" anchorCtr="0">
            <a:noAutofit/>
          </a:bodyPr>
          <a:lstStyle>
            <a:lvl1pPr algn="ctr">
              <a:defRPr/>
            </a:lvl1pPr>
          </a:lstStyle>
          <a:p>
            <a:r>
              <a:rPr lang="fr-FR"/>
              <a:t>Cliquez sur l'icône pour ajouter une image</a:t>
            </a:r>
          </a:p>
        </p:txBody>
      </p:sp>
      <p:sp>
        <p:nvSpPr>
          <p:cNvPr id="4" name="Espace réservé de la date 3"/>
          <p:cNvSpPr>
            <a:spLocks noGrp="1"/>
          </p:cNvSpPr>
          <p:nvPr>
            <p:ph type="dt" sz="half" idx="10"/>
          </p:nvPr>
        </p:nvSpPr>
        <p:spPr bwMode="gray"/>
        <p:txBody>
          <a:bodyPr/>
          <a:lstStyle>
            <a:lvl1pPr>
              <a:defRPr sz="100">
                <a:solidFill>
                  <a:schemeClr val="bg1">
                    <a:alpha val="0"/>
                  </a:schemeClr>
                </a:solidFill>
              </a:defRPr>
            </a:lvl1pPr>
          </a:lstStyle>
          <a:p>
            <a:fld id="{0DDDC04D-FD60-431D-B23E-2626D9C77EE0}" type="datetime1">
              <a:rPr lang="fr-FR" smtClean="0"/>
              <a:pPr/>
              <a:t>09/04/2021</a:t>
            </a:fld>
            <a:endParaRPr lang="fr-FR"/>
          </a:p>
        </p:txBody>
      </p:sp>
      <p:sp>
        <p:nvSpPr>
          <p:cNvPr id="5" name="Espace réservé du pied de page 4"/>
          <p:cNvSpPr>
            <a:spLocks noGrp="1"/>
          </p:cNvSpPr>
          <p:nvPr>
            <p:ph type="ftr" sz="quarter" idx="11"/>
          </p:nvPr>
        </p:nvSpPr>
        <p:spPr bwMode="gray">
          <a:xfrm>
            <a:off x="8820150" y="6705600"/>
            <a:ext cx="323472" cy="152116"/>
          </a:xfrm>
        </p:spPr>
        <p:txBody>
          <a:bodyPr/>
          <a:lstStyle>
            <a:lvl1pPr>
              <a:defRPr sz="100">
                <a:solidFill>
                  <a:schemeClr val="bg1">
                    <a:alpha val="0"/>
                  </a:schemeClr>
                </a:solidFill>
              </a:defRPr>
            </a:lvl1pPr>
          </a:lstStyle>
          <a:p>
            <a:r>
              <a:rPr lang="fr-FR"/>
              <a:t>Document de travail - GT5 du 28/09/16</a:t>
            </a:r>
          </a:p>
        </p:txBody>
      </p:sp>
      <p:sp>
        <p:nvSpPr>
          <p:cNvPr id="6" name="Espace réservé du numéro de diapositive 5"/>
          <p:cNvSpPr>
            <a:spLocks noGrp="1"/>
          </p:cNvSpPr>
          <p:nvPr>
            <p:ph type="sldNum" sz="quarter" idx="12"/>
          </p:nvPr>
        </p:nvSpPr>
        <p:spPr bwMode="gray">
          <a:xfrm>
            <a:off x="8820150" y="6705600"/>
            <a:ext cx="323472" cy="152117"/>
          </a:xfrm>
        </p:spPr>
        <p:txBody>
          <a:bodyPr/>
          <a:lstStyle>
            <a:lvl1pPr>
              <a:defRPr sz="100">
                <a:solidFill>
                  <a:schemeClr val="bg1">
                    <a:alpha val="0"/>
                  </a:schemeClr>
                </a:solidFill>
              </a:defRPr>
            </a:lvl1pPr>
          </a:lstStyle>
          <a:p>
            <a:fld id="{10C140CD-8AED-46FF-A9A2-77308F3F39AE}" type="slidenum">
              <a:rPr lang="fr-FR" smtClean="0"/>
              <a:pPr/>
              <a:t>‹N°›</a:t>
            </a:fld>
            <a:endParaRPr lang="fr-FR"/>
          </a:p>
        </p:txBody>
      </p:sp>
      <p:sp>
        <p:nvSpPr>
          <p:cNvPr id="8" name="Espace réservé du texte 7"/>
          <p:cNvSpPr>
            <a:spLocks noGrp="1"/>
          </p:cNvSpPr>
          <p:nvPr>
            <p:ph type="body" sz="quarter" idx="13" hasCustomPrompt="1"/>
          </p:nvPr>
        </p:nvSpPr>
        <p:spPr bwMode="gray">
          <a:xfrm>
            <a:off x="2987824" y="639295"/>
            <a:ext cx="5832326" cy="1349843"/>
          </a:xfrm>
        </p:spPr>
        <p:txBody>
          <a:bodyPr/>
          <a:lstStyle>
            <a:lvl1pPr>
              <a:lnSpc>
                <a:spcPct val="100000"/>
              </a:lnSpc>
              <a:spcBef>
                <a:spcPts val="0"/>
              </a:spcBef>
              <a:spcAft>
                <a:spcPts val="0"/>
              </a:spcAft>
              <a:defRPr sz="2900">
                <a:solidFill>
                  <a:schemeClr val="accent6"/>
                </a:solidFill>
                <a:latin typeface="+mn-lt"/>
              </a:defRPr>
            </a:lvl1pPr>
            <a:lvl2pPr>
              <a:lnSpc>
                <a:spcPct val="100000"/>
              </a:lnSpc>
              <a:spcBef>
                <a:spcPts val="0"/>
              </a:spcBef>
              <a:spcAft>
                <a:spcPts val="0"/>
              </a:spcAft>
              <a:defRPr sz="2100"/>
            </a:lvl2pPr>
            <a:lvl3pPr marL="0">
              <a:lnSpc>
                <a:spcPct val="100000"/>
              </a:lnSpc>
              <a:spcBef>
                <a:spcPts val="600"/>
              </a:spcBef>
              <a:spcAft>
                <a:spcPts val="0"/>
              </a:spcAft>
              <a:defRPr sz="1600">
                <a:solidFill>
                  <a:schemeClr val="accent6"/>
                </a:solidFill>
                <a:latin typeface="+mn-lt"/>
              </a:defRPr>
            </a:lvl3pPr>
          </a:lstStyle>
          <a:p>
            <a:pPr lvl="0"/>
            <a:r>
              <a:rPr lang="fr-FR" noProof="0"/>
              <a:t>Texte de niveau 1</a:t>
            </a:r>
          </a:p>
          <a:p>
            <a:pPr lvl="1"/>
            <a:r>
              <a:rPr lang="fr-FR" noProof="0"/>
              <a:t>Texte de niveau 2</a:t>
            </a:r>
          </a:p>
          <a:p>
            <a:pPr lvl="2"/>
            <a:r>
              <a:rPr lang="fr-FR" noProof="0"/>
              <a:t>Texte de niveau 3</a:t>
            </a:r>
          </a:p>
        </p:txBody>
      </p:sp>
      <p:pic>
        <p:nvPicPr>
          <p:cNvPr id="10" name="Image 9"/>
          <p:cNvPicPr>
            <a:picLocks noChangeAspect="1"/>
          </p:cNvPicPr>
          <p:nvPr userDrawn="1"/>
        </p:nvPicPr>
        <p:blipFill rotWithShape="1">
          <a:blip r:embed="rId2" cstate="screen">
            <a:extLst>
              <a:ext uri="{28A0092B-C50C-407E-A947-70E740481C1C}">
                <a14:useLocalDpi xmlns:a14="http://schemas.microsoft.com/office/drawing/2010/main"/>
              </a:ext>
            </a:extLst>
          </a:blip>
          <a:srcRect b="11509"/>
          <a:stretch/>
        </p:blipFill>
        <p:spPr bwMode="gray">
          <a:xfrm>
            <a:off x="0" y="0"/>
            <a:ext cx="2520000" cy="1592263"/>
          </a:xfrm>
          <a:prstGeom prst="rect">
            <a:avLst/>
          </a:prstGeom>
        </p:spPr>
      </p:pic>
    </p:spTree>
    <p:extLst>
      <p:ext uri="{BB962C8B-B14F-4D97-AF65-F5344CB8AC3E}">
        <p14:creationId xmlns:p14="http://schemas.microsoft.com/office/powerpoint/2010/main" val="2098153822"/>
      </p:ext>
    </p:extLst>
  </p:cSld>
  <p:clrMapOvr>
    <a:masterClrMapping/>
  </p:clrMapOvr>
  <p:transition spd="slow">
    <p:push/>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11" name="Espace réservé de la date 10"/>
          <p:cNvSpPr>
            <a:spLocks noGrp="1"/>
          </p:cNvSpPr>
          <p:nvPr>
            <p:ph type="dt" sz="half" idx="10"/>
          </p:nvPr>
        </p:nvSpPr>
        <p:spPr bwMode="gray"/>
        <p:txBody>
          <a:bodyPr/>
          <a:lstStyle/>
          <a:p>
            <a:fld id="{F3F9D6C1-31DF-4F87-9237-D4A76B4A3487}" type="datetime1">
              <a:rPr lang="fr-FR" smtClean="0">
                <a:solidFill>
                  <a:srgbClr val="FFFFFF">
                    <a:alpha val="0"/>
                  </a:srgbClr>
                </a:solidFill>
              </a:rPr>
              <a:pPr/>
              <a:t>09/04/2021</a:t>
            </a:fld>
            <a:endParaRPr lang="fr-FR">
              <a:solidFill>
                <a:srgbClr val="FFFFFF">
                  <a:alpha val="0"/>
                </a:srgbClr>
              </a:solidFill>
            </a:endParaRPr>
          </a:p>
        </p:txBody>
      </p:sp>
      <p:sp>
        <p:nvSpPr>
          <p:cNvPr id="12" name="Espace réservé du numéro de diapositive 11"/>
          <p:cNvSpPr>
            <a:spLocks noGrp="1"/>
          </p:cNvSpPr>
          <p:nvPr>
            <p:ph type="sldNum" sz="quarter" idx="11"/>
          </p:nvPr>
        </p:nvSpPr>
        <p:spPr bwMode="gray"/>
        <p:txBody>
          <a:bodyPr/>
          <a:lstStyle/>
          <a:p>
            <a:fld id="{10C140CD-8AED-46FF-A9A2-77308F3F39AE}" type="slidenum">
              <a:rPr lang="fr-FR" smtClean="0">
                <a:solidFill>
                  <a:srgbClr val="9796A3"/>
                </a:solidFill>
              </a:rPr>
              <a:pPr/>
              <a:t>‹N°›</a:t>
            </a:fld>
            <a:endParaRPr lang="fr-FR">
              <a:solidFill>
                <a:srgbClr val="9796A3"/>
              </a:solidFill>
            </a:endParaRPr>
          </a:p>
        </p:txBody>
      </p:sp>
      <p:sp>
        <p:nvSpPr>
          <p:cNvPr id="13" name="Espace réservé du pied de page 12"/>
          <p:cNvSpPr>
            <a:spLocks noGrp="1"/>
          </p:cNvSpPr>
          <p:nvPr>
            <p:ph type="ftr" sz="quarter" idx="12"/>
          </p:nvPr>
        </p:nvSpPr>
        <p:spPr bwMode="gray"/>
        <p:txBody>
          <a:bodyPr/>
          <a:lstStyle/>
          <a:p>
            <a:r>
              <a:rPr lang="fr-FR">
                <a:solidFill>
                  <a:srgbClr val="9796A3"/>
                </a:solidFill>
              </a:rPr>
              <a:t>Document de travail - GT5 du 28/09/16</a:t>
            </a:r>
          </a:p>
        </p:txBody>
      </p:sp>
      <p:sp>
        <p:nvSpPr>
          <p:cNvPr id="5" name="Espace réservé du texte 4"/>
          <p:cNvSpPr>
            <a:spLocks noGrp="1"/>
          </p:cNvSpPr>
          <p:nvPr>
            <p:ph type="body" sz="quarter" idx="13" hasCustomPrompt="1"/>
          </p:nvPr>
        </p:nvSpPr>
        <p:spPr bwMode="gray">
          <a:xfrm>
            <a:off x="1763713" y="404813"/>
            <a:ext cx="7056437" cy="1152525"/>
          </a:xfrm>
        </p:spPr>
        <p:txBody>
          <a:bodyPr/>
          <a:lstStyle>
            <a:lvl1pPr>
              <a:lnSpc>
                <a:spcPct val="100000"/>
              </a:lnSpc>
              <a:spcBef>
                <a:spcPts val="0"/>
              </a:spcBef>
              <a:spcAft>
                <a:spcPts val="0"/>
              </a:spcAft>
              <a:defRPr sz="2900">
                <a:solidFill>
                  <a:schemeClr val="accent6"/>
                </a:solidFill>
                <a:latin typeface="+mn-lt"/>
              </a:defRPr>
            </a:lvl1pPr>
            <a:lvl2pPr>
              <a:lnSpc>
                <a:spcPct val="100000"/>
              </a:lnSpc>
              <a:spcBef>
                <a:spcPts val="0"/>
              </a:spcBef>
              <a:spcAft>
                <a:spcPts val="0"/>
              </a:spcAft>
              <a:defRPr sz="2100"/>
            </a:lvl2pPr>
          </a:lstStyle>
          <a:p>
            <a:pPr lvl="0"/>
            <a:r>
              <a:rPr lang="fr-FR"/>
              <a:t>Titre</a:t>
            </a:r>
          </a:p>
          <a:p>
            <a:pPr lvl="1"/>
            <a:r>
              <a:rPr lang="fr-FR"/>
              <a:t>Sous-titre</a:t>
            </a:r>
          </a:p>
        </p:txBody>
      </p:sp>
      <p:sp>
        <p:nvSpPr>
          <p:cNvPr id="7" name="Espace réservé du contenu 6"/>
          <p:cNvSpPr>
            <a:spLocks noGrp="1"/>
          </p:cNvSpPr>
          <p:nvPr>
            <p:ph sz="quarter" idx="14" hasCustomPrompt="1"/>
          </p:nvPr>
        </p:nvSpPr>
        <p:spPr bwMode="gray">
          <a:xfrm>
            <a:off x="1368425" y="1989138"/>
            <a:ext cx="7451725" cy="4103687"/>
          </a:xfrm>
        </p:spPr>
        <p:txBody>
          <a:bodyPr/>
          <a:lstStyle>
            <a:lvl5pPr>
              <a:defRPr/>
            </a:lvl5pPr>
            <a:lvl6pPr>
              <a:defRPr/>
            </a:lvl6pPr>
          </a:lstStyle>
          <a:p>
            <a:pPr lvl="0"/>
            <a:r>
              <a:rPr lang="fr-FR" noProof="0"/>
              <a:t>Texte de niveau 1</a:t>
            </a:r>
          </a:p>
          <a:p>
            <a:pPr lvl="1"/>
            <a:r>
              <a:rPr lang="fr-FR" noProof="0"/>
              <a:t>Texte de niveau 2</a:t>
            </a:r>
          </a:p>
          <a:p>
            <a:pPr lvl="2"/>
            <a:r>
              <a:rPr lang="fr-FR" noProof="0"/>
              <a:t>Texte de niveau 3</a:t>
            </a:r>
          </a:p>
          <a:p>
            <a:pPr lvl="3"/>
            <a:r>
              <a:rPr lang="fr-FR" noProof="0"/>
              <a:t>Texte de niveau 4</a:t>
            </a:r>
          </a:p>
          <a:p>
            <a:pPr lvl="4"/>
            <a:r>
              <a:rPr lang="fr-FR" noProof="0"/>
              <a:t>Texte de niveau 5</a:t>
            </a:r>
          </a:p>
          <a:p>
            <a:pPr lvl="5"/>
            <a:r>
              <a:rPr lang="fr-FR" noProof="0"/>
              <a:t>Texte de niveau 6</a:t>
            </a:r>
          </a:p>
        </p:txBody>
      </p:sp>
    </p:spTree>
    <p:extLst>
      <p:ext uri="{BB962C8B-B14F-4D97-AF65-F5344CB8AC3E}">
        <p14:creationId xmlns:p14="http://schemas.microsoft.com/office/powerpoint/2010/main" val="1450392221"/>
      </p:ext>
    </p:extLst>
  </p:cSld>
  <p:clrMapOvr>
    <a:masterClrMapping/>
  </p:clrMapOvr>
  <p:transition spd="slow">
    <p:push/>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re, image et contenu">
    <p:spTree>
      <p:nvGrpSpPr>
        <p:cNvPr id="1" name=""/>
        <p:cNvGrpSpPr/>
        <p:nvPr/>
      </p:nvGrpSpPr>
      <p:grpSpPr>
        <a:xfrm>
          <a:off x="0" y="0"/>
          <a:ext cx="0" cy="0"/>
          <a:chOff x="0" y="0"/>
          <a:chExt cx="0" cy="0"/>
        </a:xfrm>
      </p:grpSpPr>
      <p:sp>
        <p:nvSpPr>
          <p:cNvPr id="11" name="Espace réservé de la date 10"/>
          <p:cNvSpPr>
            <a:spLocks noGrp="1"/>
          </p:cNvSpPr>
          <p:nvPr>
            <p:ph type="dt" sz="half" idx="10"/>
          </p:nvPr>
        </p:nvSpPr>
        <p:spPr bwMode="gray"/>
        <p:txBody>
          <a:bodyPr/>
          <a:lstStyle/>
          <a:p>
            <a:fld id="{B9755C3F-9802-4AE0-A9D7-0464FF887CEF}" type="datetime1">
              <a:rPr lang="fr-FR" smtClean="0">
                <a:solidFill>
                  <a:srgbClr val="FFFFFF">
                    <a:alpha val="0"/>
                  </a:srgbClr>
                </a:solidFill>
              </a:rPr>
              <a:pPr/>
              <a:t>09/04/2021</a:t>
            </a:fld>
            <a:endParaRPr lang="fr-FR">
              <a:solidFill>
                <a:srgbClr val="FFFFFF">
                  <a:alpha val="0"/>
                </a:srgbClr>
              </a:solidFill>
            </a:endParaRPr>
          </a:p>
        </p:txBody>
      </p:sp>
      <p:sp>
        <p:nvSpPr>
          <p:cNvPr id="12" name="Espace réservé du numéro de diapositive 11"/>
          <p:cNvSpPr>
            <a:spLocks noGrp="1"/>
          </p:cNvSpPr>
          <p:nvPr>
            <p:ph type="sldNum" sz="quarter" idx="11"/>
          </p:nvPr>
        </p:nvSpPr>
        <p:spPr bwMode="gray"/>
        <p:txBody>
          <a:bodyPr/>
          <a:lstStyle/>
          <a:p>
            <a:fld id="{10C140CD-8AED-46FF-A9A2-77308F3F39AE}" type="slidenum">
              <a:rPr lang="fr-FR" smtClean="0">
                <a:solidFill>
                  <a:srgbClr val="9796A3"/>
                </a:solidFill>
              </a:rPr>
              <a:pPr/>
              <a:t>‹N°›</a:t>
            </a:fld>
            <a:endParaRPr lang="fr-FR">
              <a:solidFill>
                <a:srgbClr val="9796A3"/>
              </a:solidFill>
            </a:endParaRPr>
          </a:p>
        </p:txBody>
      </p:sp>
      <p:sp>
        <p:nvSpPr>
          <p:cNvPr id="13" name="Espace réservé du pied de page 12"/>
          <p:cNvSpPr>
            <a:spLocks noGrp="1"/>
          </p:cNvSpPr>
          <p:nvPr>
            <p:ph type="ftr" sz="quarter" idx="12"/>
          </p:nvPr>
        </p:nvSpPr>
        <p:spPr bwMode="gray"/>
        <p:txBody>
          <a:bodyPr/>
          <a:lstStyle/>
          <a:p>
            <a:r>
              <a:rPr lang="fr-FR">
                <a:solidFill>
                  <a:srgbClr val="9796A3"/>
                </a:solidFill>
              </a:rPr>
              <a:t>Document de travail - GT5 du 28/09/16</a:t>
            </a:r>
          </a:p>
        </p:txBody>
      </p:sp>
      <p:sp>
        <p:nvSpPr>
          <p:cNvPr id="5" name="Espace réservé du texte 4"/>
          <p:cNvSpPr>
            <a:spLocks noGrp="1"/>
          </p:cNvSpPr>
          <p:nvPr>
            <p:ph type="body" sz="quarter" idx="13" hasCustomPrompt="1"/>
          </p:nvPr>
        </p:nvSpPr>
        <p:spPr bwMode="gray">
          <a:xfrm>
            <a:off x="1763713" y="404813"/>
            <a:ext cx="7056437" cy="1152525"/>
          </a:xfrm>
        </p:spPr>
        <p:txBody>
          <a:bodyPr/>
          <a:lstStyle>
            <a:lvl1pPr>
              <a:lnSpc>
                <a:spcPct val="100000"/>
              </a:lnSpc>
              <a:spcBef>
                <a:spcPts val="0"/>
              </a:spcBef>
              <a:spcAft>
                <a:spcPts val="0"/>
              </a:spcAft>
              <a:defRPr sz="2900">
                <a:solidFill>
                  <a:schemeClr val="accent6"/>
                </a:solidFill>
                <a:latin typeface="+mn-lt"/>
              </a:defRPr>
            </a:lvl1pPr>
            <a:lvl2pPr>
              <a:lnSpc>
                <a:spcPct val="100000"/>
              </a:lnSpc>
              <a:spcBef>
                <a:spcPts val="0"/>
              </a:spcBef>
              <a:spcAft>
                <a:spcPts val="0"/>
              </a:spcAft>
              <a:defRPr sz="2100"/>
            </a:lvl2pPr>
          </a:lstStyle>
          <a:p>
            <a:pPr lvl="0"/>
            <a:r>
              <a:rPr lang="fr-FR"/>
              <a:t>Titre</a:t>
            </a:r>
          </a:p>
          <a:p>
            <a:pPr lvl="1"/>
            <a:r>
              <a:rPr lang="fr-FR"/>
              <a:t>Sous-titre</a:t>
            </a:r>
          </a:p>
        </p:txBody>
      </p:sp>
      <p:sp>
        <p:nvSpPr>
          <p:cNvPr id="3" name="Espace réservé pour une image  2"/>
          <p:cNvSpPr>
            <a:spLocks noGrp="1"/>
          </p:cNvSpPr>
          <p:nvPr>
            <p:ph type="pic" sz="quarter" idx="14"/>
          </p:nvPr>
        </p:nvSpPr>
        <p:spPr bwMode="gray">
          <a:xfrm>
            <a:off x="1584325" y="1591200"/>
            <a:ext cx="2339975" cy="1871662"/>
          </a:xfrm>
        </p:spPr>
        <p:txBody>
          <a:bodyPr tIns="720000" anchor="ctr" anchorCtr="0"/>
          <a:lstStyle>
            <a:lvl1pPr algn="ctr">
              <a:defRPr/>
            </a:lvl1pPr>
          </a:lstStyle>
          <a:p>
            <a:r>
              <a:rPr lang="fr-FR"/>
              <a:t>Cliquez sur l'icône pour ajouter une image</a:t>
            </a:r>
          </a:p>
        </p:txBody>
      </p:sp>
      <p:sp>
        <p:nvSpPr>
          <p:cNvPr id="6" name="Espace réservé du texte 5"/>
          <p:cNvSpPr>
            <a:spLocks noGrp="1"/>
          </p:cNvSpPr>
          <p:nvPr>
            <p:ph type="body" sz="quarter" idx="15" hasCustomPrompt="1"/>
          </p:nvPr>
        </p:nvSpPr>
        <p:spPr bwMode="gray">
          <a:xfrm>
            <a:off x="3924300" y="1591200"/>
            <a:ext cx="3240088" cy="1872000"/>
          </a:xfrm>
          <a:solidFill>
            <a:schemeClr val="accent5"/>
          </a:solidFill>
        </p:spPr>
        <p:txBody>
          <a:bodyPr lIns="576000" tIns="36000" rIns="72000" bIns="36000" anchor="ctr" anchorCtr="0"/>
          <a:lstStyle>
            <a:lvl1pPr marL="0">
              <a:lnSpc>
                <a:spcPct val="100000"/>
              </a:lnSpc>
              <a:spcBef>
                <a:spcPts val="0"/>
              </a:spcBef>
              <a:spcAft>
                <a:spcPts val="0"/>
              </a:spcAft>
              <a:defRPr sz="1200">
                <a:solidFill>
                  <a:schemeClr val="bg1"/>
                </a:solidFill>
              </a:defRPr>
            </a:lvl1pPr>
            <a:lvl2pPr marL="0">
              <a:lnSpc>
                <a:spcPct val="90000"/>
              </a:lnSpc>
              <a:spcBef>
                <a:spcPts val="0"/>
              </a:spcBef>
              <a:spcAft>
                <a:spcPts val="0"/>
              </a:spcAft>
              <a:defRPr sz="5100">
                <a:solidFill>
                  <a:schemeClr val="bg1"/>
                </a:solidFill>
              </a:defRPr>
            </a:lvl2pPr>
            <a:lvl3pPr marL="0">
              <a:lnSpc>
                <a:spcPct val="100000"/>
              </a:lnSpc>
              <a:spcBef>
                <a:spcPts val="0"/>
              </a:spcBef>
              <a:spcAft>
                <a:spcPts val="0"/>
              </a:spcAft>
              <a:defRPr sz="950">
                <a:solidFill>
                  <a:schemeClr val="bg1"/>
                </a:solidFill>
                <a:latin typeface="+mn-lt"/>
              </a:defRPr>
            </a:lvl3pPr>
          </a:lstStyle>
          <a:p>
            <a:pPr lvl="0"/>
            <a:r>
              <a:rPr lang="fr-FR" noProof="0"/>
              <a:t>Texte de niveau 1</a:t>
            </a:r>
          </a:p>
          <a:p>
            <a:pPr lvl="1"/>
            <a:r>
              <a:rPr lang="fr-FR" noProof="0"/>
              <a:t>XX%</a:t>
            </a:r>
          </a:p>
          <a:p>
            <a:pPr lvl="2"/>
            <a:r>
              <a:rPr lang="fr-FR" noProof="0"/>
              <a:t>Texte de niveau 3</a:t>
            </a:r>
          </a:p>
        </p:txBody>
      </p:sp>
      <p:sp>
        <p:nvSpPr>
          <p:cNvPr id="10" name="Espace réservé du contenu 9"/>
          <p:cNvSpPr>
            <a:spLocks noGrp="1"/>
          </p:cNvSpPr>
          <p:nvPr>
            <p:ph sz="quarter" idx="16" hasCustomPrompt="1"/>
          </p:nvPr>
        </p:nvSpPr>
        <p:spPr bwMode="gray">
          <a:xfrm>
            <a:off x="1584325" y="3644900"/>
            <a:ext cx="7235825" cy="2447925"/>
          </a:xfrm>
        </p:spPr>
        <p:txBody>
          <a:bodyPr/>
          <a:lstStyle>
            <a:lvl1pPr>
              <a:spcBef>
                <a:spcPts val="1000"/>
              </a:spcBef>
              <a:spcAft>
                <a:spcPts val="0"/>
              </a:spcAft>
              <a:defRPr sz="1200">
                <a:solidFill>
                  <a:schemeClr val="accent6"/>
                </a:solidFill>
              </a:defRPr>
            </a:lvl1pPr>
            <a:lvl2pPr>
              <a:lnSpc>
                <a:spcPct val="100000"/>
              </a:lnSpc>
              <a:defRPr sz="1050"/>
            </a:lvl2pPr>
          </a:lstStyle>
          <a:p>
            <a:pPr lvl="0"/>
            <a:r>
              <a:rPr lang="fr-FR" noProof="0"/>
              <a:t>Texte de niveau 1</a:t>
            </a:r>
          </a:p>
          <a:p>
            <a:pPr lvl="1"/>
            <a:r>
              <a:rPr lang="fr-FR" noProof="0"/>
              <a:t>Texte de niveau 2</a:t>
            </a:r>
          </a:p>
        </p:txBody>
      </p:sp>
    </p:spTree>
    <p:extLst>
      <p:ext uri="{BB962C8B-B14F-4D97-AF65-F5344CB8AC3E}">
        <p14:creationId xmlns:p14="http://schemas.microsoft.com/office/powerpoint/2010/main" val="2752445653"/>
      </p:ext>
    </p:extLst>
  </p:cSld>
  <p:clrMapOvr>
    <a:masterClrMapping/>
  </p:clrMapOvr>
  <p:transition spd="slow">
    <p:push/>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re, encart et contenu">
    <p:spTree>
      <p:nvGrpSpPr>
        <p:cNvPr id="1" name=""/>
        <p:cNvGrpSpPr/>
        <p:nvPr/>
      </p:nvGrpSpPr>
      <p:grpSpPr>
        <a:xfrm>
          <a:off x="0" y="0"/>
          <a:ext cx="0" cy="0"/>
          <a:chOff x="0" y="0"/>
          <a:chExt cx="0" cy="0"/>
        </a:xfrm>
      </p:grpSpPr>
      <p:sp>
        <p:nvSpPr>
          <p:cNvPr id="11" name="Espace réservé de la date 10"/>
          <p:cNvSpPr>
            <a:spLocks noGrp="1"/>
          </p:cNvSpPr>
          <p:nvPr>
            <p:ph type="dt" sz="half" idx="10"/>
          </p:nvPr>
        </p:nvSpPr>
        <p:spPr bwMode="gray"/>
        <p:txBody>
          <a:bodyPr/>
          <a:lstStyle/>
          <a:p>
            <a:fld id="{9B80ED24-0BF6-466E-96AD-97976CE0EF3D}" type="datetime1">
              <a:rPr lang="fr-FR" smtClean="0">
                <a:solidFill>
                  <a:srgbClr val="FFFFFF">
                    <a:alpha val="0"/>
                  </a:srgbClr>
                </a:solidFill>
              </a:rPr>
              <a:pPr/>
              <a:t>09/04/2021</a:t>
            </a:fld>
            <a:endParaRPr lang="fr-FR">
              <a:solidFill>
                <a:srgbClr val="FFFFFF">
                  <a:alpha val="0"/>
                </a:srgbClr>
              </a:solidFill>
            </a:endParaRPr>
          </a:p>
        </p:txBody>
      </p:sp>
      <p:sp>
        <p:nvSpPr>
          <p:cNvPr id="12" name="Espace réservé du numéro de diapositive 11"/>
          <p:cNvSpPr>
            <a:spLocks noGrp="1"/>
          </p:cNvSpPr>
          <p:nvPr>
            <p:ph type="sldNum" sz="quarter" idx="11"/>
          </p:nvPr>
        </p:nvSpPr>
        <p:spPr bwMode="gray"/>
        <p:txBody>
          <a:bodyPr/>
          <a:lstStyle/>
          <a:p>
            <a:fld id="{10C140CD-8AED-46FF-A9A2-77308F3F39AE}" type="slidenum">
              <a:rPr lang="fr-FR" smtClean="0">
                <a:solidFill>
                  <a:srgbClr val="9796A3"/>
                </a:solidFill>
              </a:rPr>
              <a:pPr/>
              <a:t>‹N°›</a:t>
            </a:fld>
            <a:endParaRPr lang="fr-FR">
              <a:solidFill>
                <a:srgbClr val="9796A3"/>
              </a:solidFill>
            </a:endParaRPr>
          </a:p>
        </p:txBody>
      </p:sp>
      <p:sp>
        <p:nvSpPr>
          <p:cNvPr id="13" name="Espace réservé du pied de page 12"/>
          <p:cNvSpPr>
            <a:spLocks noGrp="1"/>
          </p:cNvSpPr>
          <p:nvPr>
            <p:ph type="ftr" sz="quarter" idx="12"/>
          </p:nvPr>
        </p:nvSpPr>
        <p:spPr bwMode="gray"/>
        <p:txBody>
          <a:bodyPr/>
          <a:lstStyle/>
          <a:p>
            <a:r>
              <a:rPr lang="fr-FR">
                <a:solidFill>
                  <a:srgbClr val="9796A3"/>
                </a:solidFill>
              </a:rPr>
              <a:t>Document de travail - GT5 du 28/09/16</a:t>
            </a:r>
          </a:p>
        </p:txBody>
      </p:sp>
      <p:sp>
        <p:nvSpPr>
          <p:cNvPr id="5" name="Espace réservé du texte 4"/>
          <p:cNvSpPr>
            <a:spLocks noGrp="1"/>
          </p:cNvSpPr>
          <p:nvPr>
            <p:ph type="body" sz="quarter" idx="13" hasCustomPrompt="1"/>
          </p:nvPr>
        </p:nvSpPr>
        <p:spPr bwMode="gray">
          <a:xfrm>
            <a:off x="1763713" y="404813"/>
            <a:ext cx="7056437" cy="1152525"/>
          </a:xfrm>
        </p:spPr>
        <p:txBody>
          <a:bodyPr/>
          <a:lstStyle>
            <a:lvl1pPr>
              <a:lnSpc>
                <a:spcPct val="100000"/>
              </a:lnSpc>
              <a:spcBef>
                <a:spcPts val="0"/>
              </a:spcBef>
              <a:spcAft>
                <a:spcPts val="0"/>
              </a:spcAft>
              <a:defRPr sz="2900">
                <a:solidFill>
                  <a:schemeClr val="accent6"/>
                </a:solidFill>
                <a:latin typeface="+mn-lt"/>
              </a:defRPr>
            </a:lvl1pPr>
            <a:lvl2pPr>
              <a:lnSpc>
                <a:spcPct val="100000"/>
              </a:lnSpc>
              <a:spcBef>
                <a:spcPts val="0"/>
              </a:spcBef>
              <a:spcAft>
                <a:spcPts val="0"/>
              </a:spcAft>
              <a:defRPr sz="2100"/>
            </a:lvl2pPr>
          </a:lstStyle>
          <a:p>
            <a:pPr lvl="0"/>
            <a:r>
              <a:rPr lang="fr-FR"/>
              <a:t>Titre</a:t>
            </a:r>
          </a:p>
          <a:p>
            <a:pPr lvl="1"/>
            <a:r>
              <a:rPr lang="fr-FR"/>
              <a:t>Sous-titre</a:t>
            </a:r>
          </a:p>
        </p:txBody>
      </p:sp>
      <p:sp>
        <p:nvSpPr>
          <p:cNvPr id="6" name="Espace réservé du texte 5"/>
          <p:cNvSpPr>
            <a:spLocks noGrp="1"/>
          </p:cNvSpPr>
          <p:nvPr>
            <p:ph type="body" sz="quarter" idx="15" hasCustomPrompt="1"/>
          </p:nvPr>
        </p:nvSpPr>
        <p:spPr bwMode="gray">
          <a:xfrm>
            <a:off x="467544" y="1592262"/>
            <a:ext cx="2124236" cy="3996978"/>
          </a:xfrm>
          <a:solidFill>
            <a:schemeClr val="accent5"/>
          </a:solidFill>
        </p:spPr>
        <p:txBody>
          <a:bodyPr lIns="216000" tIns="144000" rIns="36000" bIns="36000" anchor="t" anchorCtr="0"/>
          <a:lstStyle>
            <a:lvl1pPr marL="0">
              <a:lnSpc>
                <a:spcPct val="100000"/>
              </a:lnSpc>
              <a:spcBef>
                <a:spcPts val="0"/>
              </a:spcBef>
              <a:spcAft>
                <a:spcPts val="0"/>
              </a:spcAft>
              <a:defRPr sz="1200">
                <a:solidFill>
                  <a:schemeClr val="bg1"/>
                </a:solidFill>
              </a:defRPr>
            </a:lvl1pPr>
            <a:lvl2pPr marL="0">
              <a:lnSpc>
                <a:spcPct val="90000"/>
              </a:lnSpc>
              <a:spcBef>
                <a:spcPts val="0"/>
              </a:spcBef>
              <a:spcAft>
                <a:spcPts val="0"/>
              </a:spcAft>
              <a:defRPr sz="5100">
                <a:solidFill>
                  <a:schemeClr val="bg1"/>
                </a:solidFill>
              </a:defRPr>
            </a:lvl2pPr>
            <a:lvl3pPr marL="0">
              <a:lnSpc>
                <a:spcPct val="100000"/>
              </a:lnSpc>
              <a:spcBef>
                <a:spcPts val="0"/>
              </a:spcBef>
              <a:spcAft>
                <a:spcPts val="0"/>
              </a:spcAft>
              <a:defRPr sz="950">
                <a:solidFill>
                  <a:schemeClr val="bg1"/>
                </a:solidFill>
                <a:latin typeface="+mn-lt"/>
              </a:defRPr>
            </a:lvl3pPr>
          </a:lstStyle>
          <a:p>
            <a:pPr lvl="0"/>
            <a:r>
              <a:rPr lang="fr-FR" noProof="0"/>
              <a:t>Texte de niveau 1</a:t>
            </a:r>
          </a:p>
          <a:p>
            <a:pPr lvl="1"/>
            <a:r>
              <a:rPr lang="fr-FR" noProof="0"/>
              <a:t>XX%</a:t>
            </a:r>
          </a:p>
          <a:p>
            <a:pPr lvl="2"/>
            <a:r>
              <a:rPr lang="fr-FR" noProof="0"/>
              <a:t>Texte de niveau 3</a:t>
            </a:r>
          </a:p>
        </p:txBody>
      </p:sp>
      <p:sp>
        <p:nvSpPr>
          <p:cNvPr id="15" name="Espace réservé du contenu 6"/>
          <p:cNvSpPr>
            <a:spLocks noGrp="1"/>
          </p:cNvSpPr>
          <p:nvPr>
            <p:ph sz="quarter" idx="14" hasCustomPrompt="1"/>
          </p:nvPr>
        </p:nvSpPr>
        <p:spPr bwMode="gray">
          <a:xfrm>
            <a:off x="2843808" y="1557338"/>
            <a:ext cx="5976342" cy="4535487"/>
          </a:xfrm>
        </p:spPr>
        <p:txBody>
          <a:bodyPr/>
          <a:lstStyle>
            <a:lvl1pPr>
              <a:spcBef>
                <a:spcPts val="1000"/>
              </a:spcBef>
              <a:spcAft>
                <a:spcPts val="300"/>
              </a:spcAft>
              <a:defRPr/>
            </a:lvl1pPr>
            <a:lvl2pPr marL="576000" indent="-108000">
              <a:spcBef>
                <a:spcPts val="600"/>
              </a:spcBef>
              <a:buClr>
                <a:schemeClr val="accent1"/>
              </a:buClr>
              <a:buSzPct val="110000"/>
              <a:buFont typeface="Arial" panose="020B0604020202020204" pitchFamily="34" charset="0"/>
              <a:buChar char="•"/>
              <a:defRPr>
                <a:latin typeface="+mj-lt"/>
              </a:defRPr>
            </a:lvl2pPr>
            <a:lvl3pPr marL="576000">
              <a:spcBef>
                <a:spcPts val="0"/>
              </a:spcBef>
              <a:spcAft>
                <a:spcPts val="0"/>
              </a:spcAft>
              <a:defRPr sz="1050">
                <a:solidFill>
                  <a:schemeClr val="accent6"/>
                </a:solidFill>
                <a:latin typeface="+mn-lt"/>
              </a:defRPr>
            </a:lvl3pPr>
          </a:lstStyle>
          <a:p>
            <a:pPr lvl="0"/>
            <a:r>
              <a:rPr lang="fr-FR" noProof="0"/>
              <a:t>Texte de niveau 1</a:t>
            </a:r>
          </a:p>
          <a:p>
            <a:pPr lvl="1"/>
            <a:r>
              <a:rPr lang="fr-FR" noProof="0"/>
              <a:t>Texte de niveau 2</a:t>
            </a:r>
          </a:p>
          <a:p>
            <a:pPr lvl="2"/>
            <a:r>
              <a:rPr lang="fr-FR" noProof="0"/>
              <a:t>Texte de niveau 3</a:t>
            </a:r>
          </a:p>
        </p:txBody>
      </p:sp>
    </p:spTree>
    <p:extLst>
      <p:ext uri="{BB962C8B-B14F-4D97-AF65-F5344CB8AC3E}">
        <p14:creationId xmlns:p14="http://schemas.microsoft.com/office/powerpoint/2010/main" val="3755741937"/>
      </p:ext>
    </p:extLst>
  </p:cSld>
  <p:clrMapOvr>
    <a:masterClrMapping/>
  </p:clrMapOvr>
  <p:transition spd="slow">
    <p:push/>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re et graphique">
    <p:spTree>
      <p:nvGrpSpPr>
        <p:cNvPr id="1" name=""/>
        <p:cNvGrpSpPr/>
        <p:nvPr/>
      </p:nvGrpSpPr>
      <p:grpSpPr>
        <a:xfrm>
          <a:off x="0" y="0"/>
          <a:ext cx="0" cy="0"/>
          <a:chOff x="0" y="0"/>
          <a:chExt cx="0" cy="0"/>
        </a:xfrm>
      </p:grpSpPr>
      <p:sp>
        <p:nvSpPr>
          <p:cNvPr id="11" name="Espace réservé de la date 10"/>
          <p:cNvSpPr>
            <a:spLocks noGrp="1"/>
          </p:cNvSpPr>
          <p:nvPr>
            <p:ph type="dt" sz="half" idx="10"/>
          </p:nvPr>
        </p:nvSpPr>
        <p:spPr bwMode="gray"/>
        <p:txBody>
          <a:bodyPr/>
          <a:lstStyle/>
          <a:p>
            <a:fld id="{7289CA88-8AD4-480E-8E60-21782EB0E745}" type="datetime1">
              <a:rPr lang="fr-FR" smtClean="0">
                <a:solidFill>
                  <a:srgbClr val="FFFFFF">
                    <a:alpha val="0"/>
                  </a:srgbClr>
                </a:solidFill>
              </a:rPr>
              <a:pPr/>
              <a:t>09/04/2021</a:t>
            </a:fld>
            <a:endParaRPr lang="fr-FR">
              <a:solidFill>
                <a:srgbClr val="FFFFFF">
                  <a:alpha val="0"/>
                </a:srgbClr>
              </a:solidFill>
            </a:endParaRPr>
          </a:p>
        </p:txBody>
      </p:sp>
      <p:sp>
        <p:nvSpPr>
          <p:cNvPr id="12" name="Espace réservé du numéro de diapositive 11"/>
          <p:cNvSpPr>
            <a:spLocks noGrp="1"/>
          </p:cNvSpPr>
          <p:nvPr>
            <p:ph type="sldNum" sz="quarter" idx="11"/>
          </p:nvPr>
        </p:nvSpPr>
        <p:spPr bwMode="gray"/>
        <p:txBody>
          <a:bodyPr/>
          <a:lstStyle/>
          <a:p>
            <a:fld id="{10C140CD-8AED-46FF-A9A2-77308F3F39AE}" type="slidenum">
              <a:rPr lang="fr-FR" smtClean="0">
                <a:solidFill>
                  <a:srgbClr val="9796A3"/>
                </a:solidFill>
              </a:rPr>
              <a:pPr/>
              <a:t>‹N°›</a:t>
            </a:fld>
            <a:endParaRPr lang="fr-FR">
              <a:solidFill>
                <a:srgbClr val="9796A3"/>
              </a:solidFill>
            </a:endParaRPr>
          </a:p>
        </p:txBody>
      </p:sp>
      <p:sp>
        <p:nvSpPr>
          <p:cNvPr id="13" name="Espace réservé du pied de page 12"/>
          <p:cNvSpPr>
            <a:spLocks noGrp="1"/>
          </p:cNvSpPr>
          <p:nvPr>
            <p:ph type="ftr" sz="quarter" idx="12"/>
          </p:nvPr>
        </p:nvSpPr>
        <p:spPr bwMode="gray"/>
        <p:txBody>
          <a:bodyPr/>
          <a:lstStyle/>
          <a:p>
            <a:r>
              <a:rPr lang="fr-FR">
                <a:solidFill>
                  <a:srgbClr val="9796A3"/>
                </a:solidFill>
              </a:rPr>
              <a:t>Document de travail - GT5 du 28/09/16</a:t>
            </a:r>
          </a:p>
        </p:txBody>
      </p:sp>
      <p:sp>
        <p:nvSpPr>
          <p:cNvPr id="5" name="Espace réservé du texte 4"/>
          <p:cNvSpPr>
            <a:spLocks noGrp="1"/>
          </p:cNvSpPr>
          <p:nvPr>
            <p:ph type="body" sz="quarter" idx="13" hasCustomPrompt="1"/>
          </p:nvPr>
        </p:nvSpPr>
        <p:spPr bwMode="gray">
          <a:xfrm>
            <a:off x="1763713" y="404813"/>
            <a:ext cx="7056437" cy="1152525"/>
          </a:xfrm>
        </p:spPr>
        <p:txBody>
          <a:bodyPr/>
          <a:lstStyle>
            <a:lvl1pPr>
              <a:lnSpc>
                <a:spcPct val="100000"/>
              </a:lnSpc>
              <a:spcBef>
                <a:spcPts val="0"/>
              </a:spcBef>
              <a:spcAft>
                <a:spcPts val="0"/>
              </a:spcAft>
              <a:defRPr sz="2900">
                <a:solidFill>
                  <a:schemeClr val="accent6"/>
                </a:solidFill>
                <a:latin typeface="+mn-lt"/>
              </a:defRPr>
            </a:lvl1pPr>
            <a:lvl2pPr>
              <a:lnSpc>
                <a:spcPct val="100000"/>
              </a:lnSpc>
              <a:spcBef>
                <a:spcPts val="0"/>
              </a:spcBef>
              <a:spcAft>
                <a:spcPts val="0"/>
              </a:spcAft>
              <a:defRPr sz="2100"/>
            </a:lvl2pPr>
          </a:lstStyle>
          <a:p>
            <a:pPr lvl="0"/>
            <a:r>
              <a:rPr lang="fr-FR"/>
              <a:t>Titre</a:t>
            </a:r>
          </a:p>
          <a:p>
            <a:pPr lvl="1"/>
            <a:r>
              <a:rPr lang="fr-FR"/>
              <a:t>Sous-titre</a:t>
            </a:r>
          </a:p>
        </p:txBody>
      </p:sp>
      <p:sp>
        <p:nvSpPr>
          <p:cNvPr id="3" name="Espace réservé du graphique 2"/>
          <p:cNvSpPr>
            <a:spLocks noGrp="1"/>
          </p:cNvSpPr>
          <p:nvPr>
            <p:ph type="chart" sz="quarter" idx="14"/>
          </p:nvPr>
        </p:nvSpPr>
        <p:spPr bwMode="gray">
          <a:xfrm>
            <a:off x="1150939" y="2024063"/>
            <a:ext cx="7669212" cy="4068762"/>
          </a:xfrm>
        </p:spPr>
        <p:txBody>
          <a:bodyPr tIns="720000" bIns="0" anchor="ctr" anchorCtr="0"/>
          <a:lstStyle>
            <a:lvl1pPr algn="ctr">
              <a:defRPr/>
            </a:lvl1pPr>
          </a:lstStyle>
          <a:p>
            <a:r>
              <a:rPr lang="fr-FR"/>
              <a:t>Cliquez sur l'icône pour ajouter un graphique</a:t>
            </a:r>
          </a:p>
        </p:txBody>
      </p:sp>
    </p:spTree>
    <p:extLst>
      <p:ext uri="{BB962C8B-B14F-4D97-AF65-F5344CB8AC3E}">
        <p14:creationId xmlns:p14="http://schemas.microsoft.com/office/powerpoint/2010/main" val="1808884131"/>
      </p:ext>
    </p:extLst>
  </p:cSld>
  <p:clrMapOvr>
    <a:masterClrMapping/>
  </p:clrMapOvr>
  <p:transition spd="slow">
    <p:push/>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re et tableau">
    <p:spTree>
      <p:nvGrpSpPr>
        <p:cNvPr id="1" name=""/>
        <p:cNvGrpSpPr/>
        <p:nvPr/>
      </p:nvGrpSpPr>
      <p:grpSpPr>
        <a:xfrm>
          <a:off x="0" y="0"/>
          <a:ext cx="0" cy="0"/>
          <a:chOff x="0" y="0"/>
          <a:chExt cx="0" cy="0"/>
        </a:xfrm>
      </p:grpSpPr>
      <p:sp>
        <p:nvSpPr>
          <p:cNvPr id="11" name="Espace réservé de la date 10"/>
          <p:cNvSpPr>
            <a:spLocks noGrp="1"/>
          </p:cNvSpPr>
          <p:nvPr>
            <p:ph type="dt" sz="half" idx="10"/>
          </p:nvPr>
        </p:nvSpPr>
        <p:spPr bwMode="gray"/>
        <p:txBody>
          <a:bodyPr/>
          <a:lstStyle/>
          <a:p>
            <a:fld id="{3850284E-4F29-4149-BA52-B56C9137B19B}" type="datetime1">
              <a:rPr lang="fr-FR" smtClean="0">
                <a:solidFill>
                  <a:srgbClr val="FFFFFF">
                    <a:alpha val="0"/>
                  </a:srgbClr>
                </a:solidFill>
              </a:rPr>
              <a:pPr/>
              <a:t>09/04/2021</a:t>
            </a:fld>
            <a:endParaRPr lang="fr-FR">
              <a:solidFill>
                <a:srgbClr val="FFFFFF">
                  <a:alpha val="0"/>
                </a:srgbClr>
              </a:solidFill>
            </a:endParaRPr>
          </a:p>
        </p:txBody>
      </p:sp>
      <p:sp>
        <p:nvSpPr>
          <p:cNvPr id="12" name="Espace réservé du numéro de diapositive 11"/>
          <p:cNvSpPr>
            <a:spLocks noGrp="1"/>
          </p:cNvSpPr>
          <p:nvPr>
            <p:ph type="sldNum" sz="quarter" idx="11"/>
          </p:nvPr>
        </p:nvSpPr>
        <p:spPr bwMode="gray"/>
        <p:txBody>
          <a:bodyPr/>
          <a:lstStyle/>
          <a:p>
            <a:fld id="{10C140CD-8AED-46FF-A9A2-77308F3F39AE}" type="slidenum">
              <a:rPr lang="fr-FR" smtClean="0">
                <a:solidFill>
                  <a:srgbClr val="9796A3"/>
                </a:solidFill>
              </a:rPr>
              <a:pPr/>
              <a:t>‹N°›</a:t>
            </a:fld>
            <a:endParaRPr lang="fr-FR">
              <a:solidFill>
                <a:srgbClr val="9796A3"/>
              </a:solidFill>
            </a:endParaRPr>
          </a:p>
        </p:txBody>
      </p:sp>
      <p:sp>
        <p:nvSpPr>
          <p:cNvPr id="13" name="Espace réservé du pied de page 12"/>
          <p:cNvSpPr>
            <a:spLocks noGrp="1"/>
          </p:cNvSpPr>
          <p:nvPr>
            <p:ph type="ftr" sz="quarter" idx="12"/>
          </p:nvPr>
        </p:nvSpPr>
        <p:spPr bwMode="gray"/>
        <p:txBody>
          <a:bodyPr/>
          <a:lstStyle/>
          <a:p>
            <a:r>
              <a:rPr lang="fr-FR">
                <a:solidFill>
                  <a:srgbClr val="9796A3"/>
                </a:solidFill>
              </a:rPr>
              <a:t>Document de travail - GT5 du 28/09/16</a:t>
            </a:r>
          </a:p>
        </p:txBody>
      </p:sp>
      <p:sp>
        <p:nvSpPr>
          <p:cNvPr id="5" name="Espace réservé du texte 4"/>
          <p:cNvSpPr>
            <a:spLocks noGrp="1"/>
          </p:cNvSpPr>
          <p:nvPr>
            <p:ph type="body" sz="quarter" idx="13" hasCustomPrompt="1"/>
          </p:nvPr>
        </p:nvSpPr>
        <p:spPr bwMode="gray">
          <a:xfrm>
            <a:off x="1763713" y="404813"/>
            <a:ext cx="7056437" cy="1152525"/>
          </a:xfrm>
        </p:spPr>
        <p:txBody>
          <a:bodyPr/>
          <a:lstStyle>
            <a:lvl1pPr>
              <a:lnSpc>
                <a:spcPct val="100000"/>
              </a:lnSpc>
              <a:spcBef>
                <a:spcPts val="0"/>
              </a:spcBef>
              <a:spcAft>
                <a:spcPts val="0"/>
              </a:spcAft>
              <a:defRPr sz="2900">
                <a:solidFill>
                  <a:schemeClr val="accent6"/>
                </a:solidFill>
                <a:latin typeface="+mn-lt"/>
              </a:defRPr>
            </a:lvl1pPr>
            <a:lvl2pPr>
              <a:lnSpc>
                <a:spcPct val="100000"/>
              </a:lnSpc>
              <a:spcBef>
                <a:spcPts val="0"/>
              </a:spcBef>
              <a:spcAft>
                <a:spcPts val="0"/>
              </a:spcAft>
              <a:defRPr sz="2100"/>
            </a:lvl2pPr>
          </a:lstStyle>
          <a:p>
            <a:pPr lvl="0"/>
            <a:r>
              <a:rPr lang="fr-FR"/>
              <a:t>Titre</a:t>
            </a:r>
          </a:p>
          <a:p>
            <a:pPr lvl="1"/>
            <a:r>
              <a:rPr lang="fr-FR"/>
              <a:t>Sous-titre</a:t>
            </a:r>
          </a:p>
        </p:txBody>
      </p:sp>
      <p:sp>
        <p:nvSpPr>
          <p:cNvPr id="3" name="Espace réservé du tableau 2"/>
          <p:cNvSpPr>
            <a:spLocks noGrp="1"/>
          </p:cNvSpPr>
          <p:nvPr>
            <p:ph type="tbl" sz="quarter" idx="14"/>
          </p:nvPr>
        </p:nvSpPr>
        <p:spPr bwMode="gray">
          <a:xfrm>
            <a:off x="1763713" y="1989138"/>
            <a:ext cx="5437187" cy="3240087"/>
          </a:xfrm>
        </p:spPr>
        <p:txBody>
          <a:bodyPr tIns="720000" anchor="ctr" anchorCtr="0"/>
          <a:lstStyle>
            <a:lvl1pPr algn="ctr">
              <a:defRPr/>
            </a:lvl1pPr>
          </a:lstStyle>
          <a:p>
            <a:r>
              <a:rPr lang="fr-FR"/>
              <a:t>Cliquez sur l'icône pour ajouter un tableau</a:t>
            </a:r>
          </a:p>
        </p:txBody>
      </p:sp>
      <p:sp>
        <p:nvSpPr>
          <p:cNvPr id="6" name="Espace réservé du texte 5"/>
          <p:cNvSpPr>
            <a:spLocks noGrp="1"/>
          </p:cNvSpPr>
          <p:nvPr>
            <p:ph type="body" sz="quarter" idx="15" hasCustomPrompt="1"/>
          </p:nvPr>
        </p:nvSpPr>
        <p:spPr bwMode="gray">
          <a:xfrm>
            <a:off x="1763713" y="5356260"/>
            <a:ext cx="252412" cy="73025"/>
          </a:xfrm>
          <a:solidFill>
            <a:schemeClr val="accent1"/>
          </a:solidFill>
        </p:spPr>
        <p:txBody>
          <a:bodyPr/>
          <a:lstStyle>
            <a:lvl1pPr>
              <a:defRPr sz="100">
                <a:solidFill>
                  <a:schemeClr val="bg1">
                    <a:alpha val="0"/>
                  </a:schemeClr>
                </a:solidFill>
              </a:defRPr>
            </a:lvl1pPr>
          </a:lstStyle>
          <a:p>
            <a:pPr lvl="0"/>
            <a:r>
              <a:rPr lang="fr-FR"/>
              <a:t> </a:t>
            </a:r>
          </a:p>
        </p:txBody>
      </p:sp>
      <p:sp>
        <p:nvSpPr>
          <p:cNvPr id="10" name="Espace réservé du texte 9"/>
          <p:cNvSpPr>
            <a:spLocks noGrp="1"/>
          </p:cNvSpPr>
          <p:nvPr>
            <p:ph type="body" sz="quarter" idx="16" hasCustomPrompt="1"/>
          </p:nvPr>
        </p:nvSpPr>
        <p:spPr bwMode="gray">
          <a:xfrm>
            <a:off x="2042755" y="5337212"/>
            <a:ext cx="720000" cy="360000"/>
          </a:xfrm>
        </p:spPr>
        <p:txBody>
          <a:bodyPr/>
          <a:lstStyle>
            <a:lvl1pPr>
              <a:defRPr sz="700">
                <a:solidFill>
                  <a:schemeClr val="tx1"/>
                </a:solidFill>
                <a:latin typeface="+mn-lt"/>
              </a:defRPr>
            </a:lvl1pPr>
          </a:lstStyle>
          <a:p>
            <a:pPr lvl="0"/>
            <a:r>
              <a:rPr lang="fr-FR"/>
              <a:t>TITRE légende 1</a:t>
            </a:r>
          </a:p>
        </p:txBody>
      </p:sp>
      <p:sp>
        <p:nvSpPr>
          <p:cNvPr id="14" name="Espace réservé du texte 5"/>
          <p:cNvSpPr>
            <a:spLocks noGrp="1"/>
          </p:cNvSpPr>
          <p:nvPr>
            <p:ph type="body" sz="quarter" idx="17" hasCustomPrompt="1"/>
          </p:nvPr>
        </p:nvSpPr>
        <p:spPr bwMode="gray">
          <a:xfrm>
            <a:off x="2879829" y="5356260"/>
            <a:ext cx="252412" cy="73025"/>
          </a:xfrm>
          <a:solidFill>
            <a:schemeClr val="accent2"/>
          </a:solidFill>
        </p:spPr>
        <p:txBody>
          <a:bodyPr/>
          <a:lstStyle>
            <a:lvl1pPr>
              <a:defRPr sz="100">
                <a:solidFill>
                  <a:schemeClr val="bg1">
                    <a:alpha val="0"/>
                  </a:schemeClr>
                </a:solidFill>
              </a:defRPr>
            </a:lvl1pPr>
          </a:lstStyle>
          <a:p>
            <a:pPr lvl="0"/>
            <a:r>
              <a:rPr lang="fr-FR"/>
              <a:t> </a:t>
            </a:r>
          </a:p>
        </p:txBody>
      </p:sp>
      <p:sp>
        <p:nvSpPr>
          <p:cNvPr id="15" name="Espace réservé du texte 9"/>
          <p:cNvSpPr>
            <a:spLocks noGrp="1"/>
          </p:cNvSpPr>
          <p:nvPr>
            <p:ph type="body" sz="quarter" idx="18" hasCustomPrompt="1"/>
          </p:nvPr>
        </p:nvSpPr>
        <p:spPr bwMode="gray">
          <a:xfrm>
            <a:off x="3158871" y="5337212"/>
            <a:ext cx="720000" cy="360000"/>
          </a:xfrm>
        </p:spPr>
        <p:txBody>
          <a:bodyPr/>
          <a:lstStyle>
            <a:lvl1pPr>
              <a:defRPr sz="700">
                <a:solidFill>
                  <a:schemeClr val="tx1"/>
                </a:solidFill>
                <a:latin typeface="+mn-lt"/>
              </a:defRPr>
            </a:lvl1pPr>
          </a:lstStyle>
          <a:p>
            <a:pPr lvl="0"/>
            <a:r>
              <a:rPr lang="fr-FR"/>
              <a:t>TITRE légende 2</a:t>
            </a:r>
          </a:p>
        </p:txBody>
      </p:sp>
      <p:sp>
        <p:nvSpPr>
          <p:cNvPr id="16" name="Espace réservé du texte 5"/>
          <p:cNvSpPr>
            <a:spLocks noGrp="1"/>
          </p:cNvSpPr>
          <p:nvPr>
            <p:ph type="body" sz="quarter" idx="19" hasCustomPrompt="1"/>
          </p:nvPr>
        </p:nvSpPr>
        <p:spPr bwMode="gray">
          <a:xfrm>
            <a:off x="3995945" y="5356260"/>
            <a:ext cx="252412" cy="73025"/>
          </a:xfrm>
          <a:solidFill>
            <a:schemeClr val="accent3"/>
          </a:solidFill>
        </p:spPr>
        <p:txBody>
          <a:bodyPr/>
          <a:lstStyle>
            <a:lvl1pPr>
              <a:defRPr sz="100">
                <a:solidFill>
                  <a:schemeClr val="bg1">
                    <a:alpha val="0"/>
                  </a:schemeClr>
                </a:solidFill>
              </a:defRPr>
            </a:lvl1pPr>
          </a:lstStyle>
          <a:p>
            <a:pPr lvl="0"/>
            <a:r>
              <a:rPr lang="fr-FR"/>
              <a:t> </a:t>
            </a:r>
          </a:p>
        </p:txBody>
      </p:sp>
      <p:sp>
        <p:nvSpPr>
          <p:cNvPr id="17" name="Espace réservé du texte 9"/>
          <p:cNvSpPr>
            <a:spLocks noGrp="1"/>
          </p:cNvSpPr>
          <p:nvPr>
            <p:ph type="body" sz="quarter" idx="20" hasCustomPrompt="1"/>
          </p:nvPr>
        </p:nvSpPr>
        <p:spPr bwMode="gray">
          <a:xfrm>
            <a:off x="4274987" y="5337212"/>
            <a:ext cx="720000" cy="360000"/>
          </a:xfrm>
        </p:spPr>
        <p:txBody>
          <a:bodyPr/>
          <a:lstStyle>
            <a:lvl1pPr>
              <a:defRPr sz="700">
                <a:solidFill>
                  <a:schemeClr val="tx1"/>
                </a:solidFill>
                <a:latin typeface="+mn-lt"/>
              </a:defRPr>
            </a:lvl1pPr>
          </a:lstStyle>
          <a:p>
            <a:pPr lvl="0"/>
            <a:r>
              <a:rPr lang="fr-FR"/>
              <a:t>TITRE légende 3</a:t>
            </a:r>
          </a:p>
        </p:txBody>
      </p:sp>
      <p:sp>
        <p:nvSpPr>
          <p:cNvPr id="18" name="Espace réservé du texte 5"/>
          <p:cNvSpPr>
            <a:spLocks noGrp="1"/>
          </p:cNvSpPr>
          <p:nvPr>
            <p:ph type="body" sz="quarter" idx="21" hasCustomPrompt="1"/>
          </p:nvPr>
        </p:nvSpPr>
        <p:spPr bwMode="gray">
          <a:xfrm>
            <a:off x="5112060" y="5356260"/>
            <a:ext cx="252412" cy="73025"/>
          </a:xfrm>
          <a:solidFill>
            <a:schemeClr val="accent4"/>
          </a:solidFill>
        </p:spPr>
        <p:txBody>
          <a:bodyPr/>
          <a:lstStyle>
            <a:lvl1pPr>
              <a:defRPr sz="100">
                <a:solidFill>
                  <a:schemeClr val="bg1">
                    <a:alpha val="0"/>
                  </a:schemeClr>
                </a:solidFill>
              </a:defRPr>
            </a:lvl1pPr>
          </a:lstStyle>
          <a:p>
            <a:pPr lvl="0"/>
            <a:r>
              <a:rPr lang="fr-FR"/>
              <a:t> </a:t>
            </a:r>
          </a:p>
        </p:txBody>
      </p:sp>
      <p:sp>
        <p:nvSpPr>
          <p:cNvPr id="19" name="Espace réservé du texte 9"/>
          <p:cNvSpPr>
            <a:spLocks noGrp="1"/>
          </p:cNvSpPr>
          <p:nvPr>
            <p:ph type="body" sz="quarter" idx="22" hasCustomPrompt="1"/>
          </p:nvPr>
        </p:nvSpPr>
        <p:spPr bwMode="gray">
          <a:xfrm>
            <a:off x="5391102" y="5337212"/>
            <a:ext cx="720000" cy="360000"/>
          </a:xfrm>
        </p:spPr>
        <p:txBody>
          <a:bodyPr/>
          <a:lstStyle>
            <a:lvl1pPr>
              <a:defRPr sz="700">
                <a:solidFill>
                  <a:schemeClr val="tx1"/>
                </a:solidFill>
                <a:latin typeface="+mn-lt"/>
              </a:defRPr>
            </a:lvl1pPr>
          </a:lstStyle>
          <a:p>
            <a:pPr lvl="0"/>
            <a:r>
              <a:rPr lang="fr-FR"/>
              <a:t>TITRE légende 4</a:t>
            </a:r>
          </a:p>
        </p:txBody>
      </p:sp>
    </p:spTree>
    <p:extLst>
      <p:ext uri="{BB962C8B-B14F-4D97-AF65-F5344CB8AC3E}">
        <p14:creationId xmlns:p14="http://schemas.microsoft.com/office/powerpoint/2010/main" val="1808884131"/>
      </p:ext>
    </p:extLst>
  </p:cSld>
  <p:clrMapOvr>
    <a:masterClrMapping/>
  </p:clrMapOvr>
  <p:transition spd="slow">
    <p:push/>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FORMAT PROPRE">
    <p:spTree>
      <p:nvGrpSpPr>
        <p:cNvPr id="1" name=""/>
        <p:cNvGrpSpPr/>
        <p:nvPr/>
      </p:nvGrpSpPr>
      <p:grpSpPr>
        <a:xfrm>
          <a:off x="0" y="0"/>
          <a:ext cx="0" cy="0"/>
          <a:chOff x="0" y="0"/>
          <a:chExt cx="0" cy="0"/>
        </a:xfrm>
      </p:grpSpPr>
      <p:sp>
        <p:nvSpPr>
          <p:cNvPr id="2" name="Titre 1"/>
          <p:cNvSpPr>
            <a:spLocks noGrp="1"/>
          </p:cNvSpPr>
          <p:nvPr>
            <p:ph type="title"/>
          </p:nvPr>
        </p:nvSpPr>
        <p:spPr>
          <a:xfrm>
            <a:off x="1619672" y="260648"/>
            <a:ext cx="7200800" cy="503907"/>
          </a:xfrm>
        </p:spPr>
        <p:txBody>
          <a:bodyPr anchor="ctr" anchorCtr="0"/>
          <a:lstStyle>
            <a:lvl1pPr>
              <a:defRPr sz="2400" b="1">
                <a:solidFill>
                  <a:schemeClr val="accent1"/>
                </a:solidFill>
              </a:defRPr>
            </a:lvl1pPr>
          </a:lstStyle>
          <a:p>
            <a:r>
              <a:rPr lang="fr-FR"/>
              <a:t>Cliquez pour modifier le style du titre</a:t>
            </a:r>
          </a:p>
        </p:txBody>
      </p:sp>
      <p:sp>
        <p:nvSpPr>
          <p:cNvPr id="3" name="Espace réservé de la date 2"/>
          <p:cNvSpPr>
            <a:spLocks noGrp="1"/>
          </p:cNvSpPr>
          <p:nvPr>
            <p:ph type="dt" sz="half" idx="10"/>
          </p:nvPr>
        </p:nvSpPr>
        <p:spPr/>
        <p:txBody>
          <a:bodyPr/>
          <a:lstStyle/>
          <a:p>
            <a:fld id="{45540D63-A033-45CE-8E0D-36E886E38F7B}" type="datetime1">
              <a:rPr lang="fr-FR" smtClean="0">
                <a:solidFill>
                  <a:srgbClr val="FFFFFF">
                    <a:alpha val="0"/>
                  </a:srgbClr>
                </a:solidFill>
              </a:rPr>
              <a:pPr/>
              <a:t>09/04/2021</a:t>
            </a:fld>
            <a:endParaRPr lang="fr-FR">
              <a:solidFill>
                <a:srgbClr val="FFFFFF">
                  <a:alpha val="0"/>
                </a:srgbClr>
              </a:solidFill>
            </a:endParaRPr>
          </a:p>
        </p:txBody>
      </p:sp>
      <p:sp>
        <p:nvSpPr>
          <p:cNvPr id="5" name="Espace réservé du numéro de diapositive 4"/>
          <p:cNvSpPr>
            <a:spLocks noGrp="1"/>
          </p:cNvSpPr>
          <p:nvPr>
            <p:ph type="sldNum" sz="quarter" idx="12"/>
          </p:nvPr>
        </p:nvSpPr>
        <p:spPr/>
        <p:txBody>
          <a:bodyPr/>
          <a:lstStyle/>
          <a:p>
            <a:fld id="{10C140CD-8AED-46FF-A9A2-77308F3F39AE}" type="slidenum">
              <a:rPr lang="fr-FR" smtClean="0">
                <a:solidFill>
                  <a:srgbClr val="9796A3"/>
                </a:solidFill>
              </a:rPr>
              <a:pPr/>
              <a:t>‹N°›</a:t>
            </a:fld>
            <a:endParaRPr lang="fr-FR">
              <a:solidFill>
                <a:srgbClr val="9796A3"/>
              </a:solidFill>
            </a:endParaRPr>
          </a:p>
        </p:txBody>
      </p:sp>
      <p:sp>
        <p:nvSpPr>
          <p:cNvPr id="8" name="Espace réservé du texte 7"/>
          <p:cNvSpPr>
            <a:spLocks noGrp="1"/>
          </p:cNvSpPr>
          <p:nvPr>
            <p:ph type="body" sz="quarter" idx="13"/>
          </p:nvPr>
        </p:nvSpPr>
        <p:spPr>
          <a:xfrm>
            <a:off x="323528" y="1160748"/>
            <a:ext cx="8496944" cy="5148572"/>
          </a:xfrm>
        </p:spPr>
        <p:txBody>
          <a:bodyPr/>
          <a:lstStyle>
            <a:lvl1pPr algn="just">
              <a:lnSpc>
                <a:spcPct val="100000"/>
              </a:lnSpc>
              <a:spcBef>
                <a:spcPts val="1200"/>
              </a:spcBef>
              <a:spcAft>
                <a:spcPts val="600"/>
              </a:spcAft>
              <a:defRPr sz="1400" b="0">
                <a:solidFill>
                  <a:schemeClr val="accent1"/>
                </a:solidFill>
                <a:latin typeface="+mn-lt"/>
              </a:defRPr>
            </a:lvl1pPr>
            <a:lvl2pPr marL="361950" indent="-361950" algn="just">
              <a:lnSpc>
                <a:spcPct val="100000"/>
              </a:lnSpc>
              <a:spcBef>
                <a:spcPts val="600"/>
              </a:spcBef>
              <a:spcAft>
                <a:spcPts val="600"/>
              </a:spcAft>
              <a:buClr>
                <a:schemeClr val="accent2"/>
              </a:buClr>
              <a:buFont typeface="Wingdings 3" pitchFamily="18" charset="2"/>
              <a:buChar char="u"/>
              <a:defRPr sz="1400">
                <a:solidFill>
                  <a:schemeClr val="tx1">
                    <a:lumMod val="65000"/>
                    <a:lumOff val="35000"/>
                  </a:schemeClr>
                </a:solidFill>
              </a:defRPr>
            </a:lvl2pPr>
            <a:lvl3pPr marL="542925" indent="-180975" algn="just">
              <a:lnSpc>
                <a:spcPct val="100000"/>
              </a:lnSpc>
              <a:spcBef>
                <a:spcPts val="0"/>
              </a:spcBef>
              <a:spcAft>
                <a:spcPts val="0"/>
              </a:spcAft>
              <a:buClr>
                <a:schemeClr val="accent2"/>
              </a:buClr>
              <a:buFont typeface="Arial" pitchFamily="34" charset="0"/>
              <a:buChar char="•"/>
              <a:defRPr sz="1200">
                <a:solidFill>
                  <a:schemeClr val="tx1">
                    <a:lumMod val="65000"/>
                    <a:lumOff val="35000"/>
                  </a:schemeClr>
                </a:solidFill>
                <a:latin typeface="+mn-lt"/>
              </a:defRPr>
            </a:lvl3pPr>
            <a:lvl4pPr>
              <a:lnSpc>
                <a:spcPct val="100000"/>
              </a:lnSpc>
              <a:defRPr/>
            </a:lvl4pPr>
            <a:lvl5pPr>
              <a:lnSpc>
                <a:spcPct val="100000"/>
              </a:lnSpc>
              <a:defRPr/>
            </a:lvl5pPr>
          </a:lstStyle>
          <a:p>
            <a:pPr lvl="0"/>
            <a:r>
              <a:rPr lang="fr-FR"/>
              <a:t>Cliquez pour modifier les styles du texte du masque</a:t>
            </a:r>
          </a:p>
          <a:p>
            <a:pPr lvl="1"/>
            <a:r>
              <a:rPr lang="fr-FR"/>
              <a:t>Deuxième niveau</a:t>
            </a:r>
          </a:p>
          <a:p>
            <a:pPr lvl="2"/>
            <a:r>
              <a:rPr lang="fr-FR"/>
              <a:t>Troisième niveau</a:t>
            </a:r>
          </a:p>
        </p:txBody>
      </p:sp>
    </p:spTree>
  </p:cSld>
  <p:clrMapOvr>
    <a:masterClrMapping/>
  </p:clrMapOvr>
  <p:transition spd="slow">
    <p:push/>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ouverture_A">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p:txBody>
          <a:bodyPr/>
          <a:lstStyle>
            <a:lvl1pPr>
              <a:defRPr sz="100">
                <a:solidFill>
                  <a:schemeClr val="bg1">
                    <a:alpha val="0"/>
                  </a:schemeClr>
                </a:solidFill>
              </a:defRPr>
            </a:lvl1pPr>
          </a:lstStyle>
          <a:p>
            <a:fld id="{A1280884-66BA-4E1F-9C74-22455628EBF7}" type="datetime1">
              <a:rPr lang="fr-FR" smtClean="0">
                <a:solidFill>
                  <a:srgbClr val="FFFFFF">
                    <a:alpha val="0"/>
                  </a:srgbClr>
                </a:solidFill>
              </a:rPr>
              <a:pPr/>
              <a:t>09/04/2021</a:t>
            </a:fld>
            <a:endParaRPr lang="fr-FR">
              <a:solidFill>
                <a:srgbClr val="FFFFFF">
                  <a:alpha val="0"/>
                </a:srgbClr>
              </a:solidFill>
            </a:endParaRPr>
          </a:p>
        </p:txBody>
      </p:sp>
      <p:sp>
        <p:nvSpPr>
          <p:cNvPr id="5" name="Espace réservé du pied de page 4"/>
          <p:cNvSpPr>
            <a:spLocks noGrp="1"/>
          </p:cNvSpPr>
          <p:nvPr>
            <p:ph type="ftr" sz="quarter" idx="11"/>
          </p:nvPr>
        </p:nvSpPr>
        <p:spPr bwMode="gray">
          <a:xfrm>
            <a:off x="8820150" y="6705600"/>
            <a:ext cx="323472" cy="152116"/>
          </a:xfrm>
        </p:spPr>
        <p:txBody>
          <a:bodyPr/>
          <a:lstStyle>
            <a:lvl1pPr>
              <a:defRPr sz="100">
                <a:solidFill>
                  <a:schemeClr val="bg1">
                    <a:alpha val="0"/>
                  </a:schemeClr>
                </a:solidFill>
              </a:defRPr>
            </a:lvl1pPr>
          </a:lstStyle>
          <a:p>
            <a:r>
              <a:rPr lang="fr-FR">
                <a:solidFill>
                  <a:srgbClr val="FFFFFF">
                    <a:alpha val="0"/>
                  </a:srgbClr>
                </a:solidFill>
              </a:rPr>
              <a:t>Document de travail - GT5 du 28/09/16</a:t>
            </a:r>
          </a:p>
        </p:txBody>
      </p:sp>
      <p:sp>
        <p:nvSpPr>
          <p:cNvPr id="6" name="Espace réservé du numéro de diapositive 5"/>
          <p:cNvSpPr>
            <a:spLocks noGrp="1"/>
          </p:cNvSpPr>
          <p:nvPr>
            <p:ph type="sldNum" sz="quarter" idx="12"/>
          </p:nvPr>
        </p:nvSpPr>
        <p:spPr bwMode="gray">
          <a:xfrm>
            <a:off x="8820150" y="6705600"/>
            <a:ext cx="323472" cy="152117"/>
          </a:xfrm>
        </p:spPr>
        <p:txBody>
          <a:bodyPr/>
          <a:lstStyle>
            <a:lvl1pPr>
              <a:defRPr sz="100">
                <a:solidFill>
                  <a:schemeClr val="bg1">
                    <a:alpha val="0"/>
                  </a:schemeClr>
                </a:solidFill>
              </a:defRPr>
            </a:lvl1pPr>
          </a:lstStyle>
          <a:p>
            <a:fld id="{10C140CD-8AED-46FF-A9A2-77308F3F39AE}" type="slidenum">
              <a:rPr lang="fr-FR" smtClean="0">
                <a:solidFill>
                  <a:srgbClr val="FFFFFF">
                    <a:alpha val="0"/>
                  </a:srgbClr>
                </a:solidFill>
              </a:rPr>
              <a:pPr/>
              <a:t>‹N°›</a:t>
            </a:fld>
            <a:endParaRPr lang="fr-FR">
              <a:solidFill>
                <a:srgbClr val="FFFFFF">
                  <a:alpha val="0"/>
                </a:srgbClr>
              </a:solidFill>
            </a:endParaRPr>
          </a:p>
        </p:txBody>
      </p:sp>
      <p:sp>
        <p:nvSpPr>
          <p:cNvPr id="8" name="Espace réservé du texte 7"/>
          <p:cNvSpPr>
            <a:spLocks noGrp="1"/>
          </p:cNvSpPr>
          <p:nvPr>
            <p:ph type="body" sz="quarter" idx="13" hasCustomPrompt="1"/>
          </p:nvPr>
        </p:nvSpPr>
        <p:spPr bwMode="gray">
          <a:xfrm>
            <a:off x="2987824" y="639295"/>
            <a:ext cx="5832326" cy="1349843"/>
          </a:xfrm>
        </p:spPr>
        <p:txBody>
          <a:bodyPr/>
          <a:lstStyle>
            <a:lvl1pPr>
              <a:lnSpc>
                <a:spcPct val="100000"/>
              </a:lnSpc>
              <a:spcBef>
                <a:spcPts val="0"/>
              </a:spcBef>
              <a:spcAft>
                <a:spcPts val="0"/>
              </a:spcAft>
              <a:defRPr sz="2900">
                <a:solidFill>
                  <a:schemeClr val="accent6"/>
                </a:solidFill>
                <a:latin typeface="+mn-lt"/>
              </a:defRPr>
            </a:lvl1pPr>
            <a:lvl2pPr>
              <a:lnSpc>
                <a:spcPct val="100000"/>
              </a:lnSpc>
              <a:spcBef>
                <a:spcPts val="0"/>
              </a:spcBef>
              <a:spcAft>
                <a:spcPts val="0"/>
              </a:spcAft>
              <a:defRPr sz="2100"/>
            </a:lvl2pPr>
            <a:lvl3pPr marL="0">
              <a:lnSpc>
                <a:spcPct val="100000"/>
              </a:lnSpc>
              <a:spcBef>
                <a:spcPts val="600"/>
              </a:spcBef>
              <a:spcAft>
                <a:spcPts val="0"/>
              </a:spcAft>
              <a:defRPr sz="1600">
                <a:solidFill>
                  <a:schemeClr val="accent6"/>
                </a:solidFill>
                <a:latin typeface="+mn-lt"/>
              </a:defRPr>
            </a:lvl3pPr>
          </a:lstStyle>
          <a:p>
            <a:pPr lvl="0"/>
            <a:r>
              <a:rPr lang="fr-FR" noProof="0"/>
              <a:t>Texte de niveau 1</a:t>
            </a:r>
          </a:p>
          <a:p>
            <a:pPr lvl="1"/>
            <a:r>
              <a:rPr lang="fr-FR" noProof="0"/>
              <a:t>Texte de niveau 2</a:t>
            </a:r>
          </a:p>
          <a:p>
            <a:pPr lvl="2"/>
            <a:r>
              <a:rPr lang="fr-FR" noProof="0"/>
              <a:t>Texte de niveau 3</a:t>
            </a:r>
          </a:p>
        </p:txBody>
      </p:sp>
      <p:pic>
        <p:nvPicPr>
          <p:cNvPr id="10" name="Image 9"/>
          <p:cNvPicPr>
            <a:picLocks noChangeAspect="1"/>
          </p:cNvPicPr>
          <p:nvPr userDrawn="1"/>
        </p:nvPicPr>
        <p:blipFill rotWithShape="1">
          <a:blip r:embed="rId2" cstate="screen">
            <a:extLst>
              <a:ext uri="{28A0092B-C50C-407E-A947-70E740481C1C}">
                <a14:useLocalDpi xmlns:a14="http://schemas.microsoft.com/office/drawing/2010/main"/>
              </a:ext>
            </a:extLst>
          </a:blip>
          <a:srcRect b="11509"/>
          <a:stretch/>
        </p:blipFill>
        <p:spPr bwMode="gray">
          <a:xfrm>
            <a:off x="0" y="0"/>
            <a:ext cx="2520000" cy="1592263"/>
          </a:xfrm>
          <a:prstGeom prst="rect">
            <a:avLst/>
          </a:prstGeom>
        </p:spPr>
      </p:pic>
      <p:pic>
        <p:nvPicPr>
          <p:cNvPr id="9" name="Image 8"/>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gray">
          <a:xfrm>
            <a:off x="0" y="2034000"/>
            <a:ext cx="9144000" cy="4823460"/>
          </a:xfrm>
          <a:custGeom>
            <a:avLst/>
            <a:gdLst>
              <a:gd name="connsiteX0" fmla="*/ 630000 w 9144000"/>
              <a:gd name="connsiteY0" fmla="*/ 0 h 4823460"/>
              <a:gd name="connsiteX1" fmla="*/ 899592 w 9144000"/>
              <a:gd name="connsiteY1" fmla="*/ 0 h 4823460"/>
              <a:gd name="connsiteX2" fmla="*/ 1260000 w 9144000"/>
              <a:gd name="connsiteY2" fmla="*/ 0 h 4823460"/>
              <a:gd name="connsiteX3" fmla="*/ 9144000 w 9144000"/>
              <a:gd name="connsiteY3" fmla="*/ 0 h 4823460"/>
              <a:gd name="connsiteX4" fmla="*/ 9144000 w 9144000"/>
              <a:gd name="connsiteY4" fmla="*/ 1070340 h 4823460"/>
              <a:gd name="connsiteX5" fmla="*/ 9144000 w 9144000"/>
              <a:gd name="connsiteY5" fmla="*/ 4823460 h 4823460"/>
              <a:gd name="connsiteX6" fmla="*/ 0 w 9144000"/>
              <a:gd name="connsiteY6" fmla="*/ 4823460 h 4823460"/>
              <a:gd name="connsiteX7" fmla="*/ 0 w 9144000"/>
              <a:gd name="connsiteY7" fmla="*/ 1070340 h 4823460"/>
              <a:gd name="connsiteX8" fmla="*/ 0 w 9144000"/>
              <a:gd name="connsiteY8" fmla="*/ 630000 h 4823460"/>
              <a:gd name="connsiteX9" fmla="*/ 630000 w 9144000"/>
              <a:gd name="connsiteY9" fmla="*/ 0 h 4823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44000" h="4823460">
                <a:moveTo>
                  <a:pt x="630000" y="0"/>
                </a:moveTo>
                <a:lnTo>
                  <a:pt x="899592" y="0"/>
                </a:lnTo>
                <a:lnTo>
                  <a:pt x="1260000" y="0"/>
                </a:lnTo>
                <a:lnTo>
                  <a:pt x="9144000" y="0"/>
                </a:lnTo>
                <a:lnTo>
                  <a:pt x="9144000" y="1070340"/>
                </a:lnTo>
                <a:lnTo>
                  <a:pt x="9144000" y="4823460"/>
                </a:lnTo>
                <a:lnTo>
                  <a:pt x="0" y="4823460"/>
                </a:lnTo>
                <a:lnTo>
                  <a:pt x="0" y="1070340"/>
                </a:lnTo>
                <a:lnTo>
                  <a:pt x="0" y="630000"/>
                </a:lnTo>
                <a:cubicBezTo>
                  <a:pt x="0" y="282061"/>
                  <a:pt x="282061" y="0"/>
                  <a:pt x="630000" y="0"/>
                </a:cubicBezTo>
                <a:close/>
              </a:path>
            </a:pathLst>
          </a:custGeom>
          <a:ln>
            <a:noFill/>
          </a:ln>
        </p:spPr>
      </p:pic>
    </p:spTree>
    <p:extLst>
      <p:ext uri="{BB962C8B-B14F-4D97-AF65-F5344CB8AC3E}">
        <p14:creationId xmlns:p14="http://schemas.microsoft.com/office/powerpoint/2010/main" val="2991469618"/>
      </p:ext>
    </p:extLst>
  </p:cSld>
  <p:clrMapOvr>
    <a:masterClrMapping/>
  </p:clrMapOvr>
  <p:transition spd="slow">
    <p:push/>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Couverture_B">
    <p:spTree>
      <p:nvGrpSpPr>
        <p:cNvPr id="1" name=""/>
        <p:cNvGrpSpPr/>
        <p:nvPr/>
      </p:nvGrpSpPr>
      <p:grpSpPr>
        <a:xfrm>
          <a:off x="0" y="0"/>
          <a:ext cx="0" cy="0"/>
          <a:chOff x="0" y="0"/>
          <a:chExt cx="0" cy="0"/>
        </a:xfrm>
      </p:grpSpPr>
      <p:pic>
        <p:nvPicPr>
          <p:cNvPr id="11" name="Image 10"/>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gray">
          <a:xfrm>
            <a:off x="0" y="2034000"/>
            <a:ext cx="9144000" cy="4823460"/>
          </a:xfrm>
          <a:custGeom>
            <a:avLst/>
            <a:gdLst>
              <a:gd name="connsiteX0" fmla="*/ 630000 w 9144000"/>
              <a:gd name="connsiteY0" fmla="*/ 0 h 4823460"/>
              <a:gd name="connsiteX1" fmla="*/ 899592 w 9144000"/>
              <a:gd name="connsiteY1" fmla="*/ 0 h 4823460"/>
              <a:gd name="connsiteX2" fmla="*/ 1260000 w 9144000"/>
              <a:gd name="connsiteY2" fmla="*/ 0 h 4823460"/>
              <a:gd name="connsiteX3" fmla="*/ 9144000 w 9144000"/>
              <a:gd name="connsiteY3" fmla="*/ 0 h 4823460"/>
              <a:gd name="connsiteX4" fmla="*/ 9144000 w 9144000"/>
              <a:gd name="connsiteY4" fmla="*/ 1070340 h 4823460"/>
              <a:gd name="connsiteX5" fmla="*/ 9144000 w 9144000"/>
              <a:gd name="connsiteY5" fmla="*/ 4823460 h 4823460"/>
              <a:gd name="connsiteX6" fmla="*/ 0 w 9144000"/>
              <a:gd name="connsiteY6" fmla="*/ 4823460 h 4823460"/>
              <a:gd name="connsiteX7" fmla="*/ 0 w 9144000"/>
              <a:gd name="connsiteY7" fmla="*/ 1070340 h 4823460"/>
              <a:gd name="connsiteX8" fmla="*/ 0 w 9144000"/>
              <a:gd name="connsiteY8" fmla="*/ 630000 h 4823460"/>
              <a:gd name="connsiteX9" fmla="*/ 630000 w 9144000"/>
              <a:gd name="connsiteY9" fmla="*/ 0 h 4823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44000" h="4823460">
                <a:moveTo>
                  <a:pt x="630000" y="0"/>
                </a:moveTo>
                <a:lnTo>
                  <a:pt x="899592" y="0"/>
                </a:lnTo>
                <a:lnTo>
                  <a:pt x="1260000" y="0"/>
                </a:lnTo>
                <a:lnTo>
                  <a:pt x="9144000" y="0"/>
                </a:lnTo>
                <a:lnTo>
                  <a:pt x="9144000" y="1070340"/>
                </a:lnTo>
                <a:lnTo>
                  <a:pt x="9144000" y="4823460"/>
                </a:lnTo>
                <a:lnTo>
                  <a:pt x="0" y="4823460"/>
                </a:lnTo>
                <a:lnTo>
                  <a:pt x="0" y="1070340"/>
                </a:lnTo>
                <a:lnTo>
                  <a:pt x="0" y="630000"/>
                </a:lnTo>
                <a:cubicBezTo>
                  <a:pt x="0" y="282061"/>
                  <a:pt x="282061" y="0"/>
                  <a:pt x="630000" y="0"/>
                </a:cubicBezTo>
                <a:close/>
              </a:path>
            </a:pathLst>
          </a:custGeom>
        </p:spPr>
      </p:pic>
      <p:sp>
        <p:nvSpPr>
          <p:cNvPr id="4" name="Espace réservé de la date 3"/>
          <p:cNvSpPr>
            <a:spLocks noGrp="1"/>
          </p:cNvSpPr>
          <p:nvPr>
            <p:ph type="dt" sz="half" idx="10"/>
          </p:nvPr>
        </p:nvSpPr>
        <p:spPr bwMode="gray"/>
        <p:txBody>
          <a:bodyPr/>
          <a:lstStyle>
            <a:lvl1pPr>
              <a:defRPr sz="100">
                <a:solidFill>
                  <a:schemeClr val="bg1">
                    <a:alpha val="0"/>
                  </a:schemeClr>
                </a:solidFill>
              </a:defRPr>
            </a:lvl1pPr>
          </a:lstStyle>
          <a:p>
            <a:fld id="{301C91EC-AFC0-440B-BE75-BCC7618F3299}" type="datetime1">
              <a:rPr lang="fr-FR" smtClean="0">
                <a:solidFill>
                  <a:srgbClr val="FFFFFF">
                    <a:alpha val="0"/>
                  </a:srgbClr>
                </a:solidFill>
              </a:rPr>
              <a:pPr/>
              <a:t>09/04/2021</a:t>
            </a:fld>
            <a:endParaRPr lang="fr-FR">
              <a:solidFill>
                <a:srgbClr val="FFFFFF">
                  <a:alpha val="0"/>
                </a:srgbClr>
              </a:solidFill>
            </a:endParaRPr>
          </a:p>
        </p:txBody>
      </p:sp>
      <p:sp>
        <p:nvSpPr>
          <p:cNvPr id="5" name="Espace réservé du pied de page 4"/>
          <p:cNvSpPr>
            <a:spLocks noGrp="1"/>
          </p:cNvSpPr>
          <p:nvPr>
            <p:ph type="ftr" sz="quarter" idx="11"/>
          </p:nvPr>
        </p:nvSpPr>
        <p:spPr bwMode="gray">
          <a:xfrm>
            <a:off x="8820150" y="6705600"/>
            <a:ext cx="323472" cy="152116"/>
          </a:xfrm>
        </p:spPr>
        <p:txBody>
          <a:bodyPr/>
          <a:lstStyle>
            <a:lvl1pPr>
              <a:defRPr sz="100">
                <a:solidFill>
                  <a:schemeClr val="bg1">
                    <a:alpha val="0"/>
                  </a:schemeClr>
                </a:solidFill>
              </a:defRPr>
            </a:lvl1pPr>
          </a:lstStyle>
          <a:p>
            <a:r>
              <a:rPr lang="fr-FR">
                <a:solidFill>
                  <a:srgbClr val="FFFFFF">
                    <a:alpha val="0"/>
                  </a:srgbClr>
                </a:solidFill>
              </a:rPr>
              <a:t>Document de travail - GT5 du 28/09/16</a:t>
            </a:r>
          </a:p>
        </p:txBody>
      </p:sp>
      <p:sp>
        <p:nvSpPr>
          <p:cNvPr id="6" name="Espace réservé du numéro de diapositive 5"/>
          <p:cNvSpPr>
            <a:spLocks noGrp="1"/>
          </p:cNvSpPr>
          <p:nvPr>
            <p:ph type="sldNum" sz="quarter" idx="12"/>
          </p:nvPr>
        </p:nvSpPr>
        <p:spPr bwMode="gray">
          <a:xfrm>
            <a:off x="8820150" y="6705600"/>
            <a:ext cx="323472" cy="152117"/>
          </a:xfrm>
        </p:spPr>
        <p:txBody>
          <a:bodyPr/>
          <a:lstStyle>
            <a:lvl1pPr>
              <a:defRPr sz="100">
                <a:solidFill>
                  <a:schemeClr val="bg1">
                    <a:alpha val="0"/>
                  </a:schemeClr>
                </a:solidFill>
              </a:defRPr>
            </a:lvl1pPr>
          </a:lstStyle>
          <a:p>
            <a:fld id="{10C140CD-8AED-46FF-A9A2-77308F3F39AE}" type="slidenum">
              <a:rPr lang="fr-FR" smtClean="0">
                <a:solidFill>
                  <a:srgbClr val="FFFFFF">
                    <a:alpha val="0"/>
                  </a:srgbClr>
                </a:solidFill>
              </a:rPr>
              <a:pPr/>
              <a:t>‹N°›</a:t>
            </a:fld>
            <a:endParaRPr lang="fr-FR">
              <a:solidFill>
                <a:srgbClr val="FFFFFF">
                  <a:alpha val="0"/>
                </a:srgbClr>
              </a:solidFill>
            </a:endParaRPr>
          </a:p>
        </p:txBody>
      </p:sp>
      <p:sp>
        <p:nvSpPr>
          <p:cNvPr id="8" name="Espace réservé du texte 7"/>
          <p:cNvSpPr>
            <a:spLocks noGrp="1"/>
          </p:cNvSpPr>
          <p:nvPr>
            <p:ph type="body" sz="quarter" idx="13" hasCustomPrompt="1"/>
          </p:nvPr>
        </p:nvSpPr>
        <p:spPr bwMode="gray">
          <a:xfrm>
            <a:off x="2987824" y="639295"/>
            <a:ext cx="5832326" cy="1349843"/>
          </a:xfrm>
        </p:spPr>
        <p:txBody>
          <a:bodyPr/>
          <a:lstStyle>
            <a:lvl1pPr>
              <a:lnSpc>
                <a:spcPct val="100000"/>
              </a:lnSpc>
              <a:spcBef>
                <a:spcPts val="0"/>
              </a:spcBef>
              <a:spcAft>
                <a:spcPts val="0"/>
              </a:spcAft>
              <a:defRPr sz="2900">
                <a:solidFill>
                  <a:schemeClr val="accent6"/>
                </a:solidFill>
                <a:latin typeface="+mn-lt"/>
              </a:defRPr>
            </a:lvl1pPr>
            <a:lvl2pPr>
              <a:lnSpc>
                <a:spcPct val="100000"/>
              </a:lnSpc>
              <a:spcBef>
                <a:spcPts val="0"/>
              </a:spcBef>
              <a:spcAft>
                <a:spcPts val="0"/>
              </a:spcAft>
              <a:defRPr sz="2100"/>
            </a:lvl2pPr>
            <a:lvl3pPr marL="0">
              <a:lnSpc>
                <a:spcPct val="100000"/>
              </a:lnSpc>
              <a:spcBef>
                <a:spcPts val="600"/>
              </a:spcBef>
              <a:spcAft>
                <a:spcPts val="0"/>
              </a:spcAft>
              <a:defRPr sz="1600">
                <a:solidFill>
                  <a:schemeClr val="accent6"/>
                </a:solidFill>
                <a:latin typeface="+mn-lt"/>
              </a:defRPr>
            </a:lvl3pPr>
          </a:lstStyle>
          <a:p>
            <a:pPr lvl="0"/>
            <a:r>
              <a:rPr lang="fr-FR" noProof="0"/>
              <a:t>Texte de niveau 1</a:t>
            </a:r>
          </a:p>
          <a:p>
            <a:pPr lvl="1"/>
            <a:r>
              <a:rPr lang="fr-FR" noProof="0"/>
              <a:t>Texte de niveau 2</a:t>
            </a:r>
          </a:p>
          <a:p>
            <a:pPr lvl="2"/>
            <a:r>
              <a:rPr lang="fr-FR" noProof="0"/>
              <a:t>Texte de niveau 3</a:t>
            </a:r>
          </a:p>
        </p:txBody>
      </p:sp>
      <p:pic>
        <p:nvPicPr>
          <p:cNvPr id="10" name="Image 9"/>
          <p:cNvPicPr>
            <a:picLocks noChangeAspect="1"/>
          </p:cNvPicPr>
          <p:nvPr userDrawn="1"/>
        </p:nvPicPr>
        <p:blipFill rotWithShape="1">
          <a:blip r:embed="rId3" cstate="screen">
            <a:extLst>
              <a:ext uri="{28A0092B-C50C-407E-A947-70E740481C1C}">
                <a14:useLocalDpi xmlns:a14="http://schemas.microsoft.com/office/drawing/2010/main"/>
              </a:ext>
            </a:extLst>
          </a:blip>
          <a:srcRect b="11509"/>
          <a:stretch/>
        </p:blipFill>
        <p:spPr bwMode="gray">
          <a:xfrm>
            <a:off x="0" y="0"/>
            <a:ext cx="2520000" cy="1592263"/>
          </a:xfrm>
          <a:prstGeom prst="rect">
            <a:avLst/>
          </a:prstGeom>
        </p:spPr>
      </p:pic>
    </p:spTree>
    <p:extLst>
      <p:ext uri="{BB962C8B-B14F-4D97-AF65-F5344CB8AC3E}">
        <p14:creationId xmlns:p14="http://schemas.microsoft.com/office/powerpoint/2010/main" val="1100737392"/>
      </p:ext>
    </p:extLst>
  </p:cSld>
  <p:clrMapOvr>
    <a:masterClrMapping/>
  </p:clrMapOvr>
  <p:transition spd="slow">
    <p:push/>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Couverture_C">
    <p:spTree>
      <p:nvGrpSpPr>
        <p:cNvPr id="1" name=""/>
        <p:cNvGrpSpPr/>
        <p:nvPr/>
      </p:nvGrpSpPr>
      <p:grpSpPr>
        <a:xfrm>
          <a:off x="0" y="0"/>
          <a:ext cx="0" cy="0"/>
          <a:chOff x="0" y="0"/>
          <a:chExt cx="0" cy="0"/>
        </a:xfrm>
      </p:grpSpPr>
      <p:sp>
        <p:nvSpPr>
          <p:cNvPr id="15" name="Espace réservé pour une image  14"/>
          <p:cNvSpPr>
            <a:spLocks noGrp="1"/>
          </p:cNvSpPr>
          <p:nvPr>
            <p:ph type="pic" sz="quarter" idx="14"/>
          </p:nvPr>
        </p:nvSpPr>
        <p:spPr bwMode="gray">
          <a:xfrm>
            <a:off x="0" y="2034000"/>
            <a:ext cx="9144000" cy="4824000"/>
          </a:xfrm>
          <a:custGeom>
            <a:avLst/>
            <a:gdLst>
              <a:gd name="connsiteX0" fmla="*/ 630000 w 9144000"/>
              <a:gd name="connsiteY0" fmla="*/ 0 h 4824000"/>
              <a:gd name="connsiteX1" fmla="*/ 899592 w 9144000"/>
              <a:gd name="connsiteY1" fmla="*/ 0 h 4824000"/>
              <a:gd name="connsiteX2" fmla="*/ 1260000 w 9144000"/>
              <a:gd name="connsiteY2" fmla="*/ 0 h 4824000"/>
              <a:gd name="connsiteX3" fmla="*/ 9144000 w 9144000"/>
              <a:gd name="connsiteY3" fmla="*/ 0 h 4824000"/>
              <a:gd name="connsiteX4" fmla="*/ 9144000 w 9144000"/>
              <a:gd name="connsiteY4" fmla="*/ 1070340 h 4824000"/>
              <a:gd name="connsiteX5" fmla="*/ 9144000 w 9144000"/>
              <a:gd name="connsiteY5" fmla="*/ 4823460 h 4824000"/>
              <a:gd name="connsiteX6" fmla="*/ 9144000 w 9144000"/>
              <a:gd name="connsiteY6" fmla="*/ 4824000 h 4824000"/>
              <a:gd name="connsiteX7" fmla="*/ 0 w 9144000"/>
              <a:gd name="connsiteY7" fmla="*/ 4824000 h 4824000"/>
              <a:gd name="connsiteX8" fmla="*/ 0 w 9144000"/>
              <a:gd name="connsiteY8" fmla="*/ 1070340 h 4824000"/>
              <a:gd name="connsiteX9" fmla="*/ 0 w 9144000"/>
              <a:gd name="connsiteY9" fmla="*/ 630000 h 4824000"/>
              <a:gd name="connsiteX10" fmla="*/ 630000 w 9144000"/>
              <a:gd name="connsiteY10" fmla="*/ 0 h 482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0" h="4824000">
                <a:moveTo>
                  <a:pt x="630000" y="0"/>
                </a:moveTo>
                <a:lnTo>
                  <a:pt x="899592" y="0"/>
                </a:lnTo>
                <a:lnTo>
                  <a:pt x="1260000" y="0"/>
                </a:lnTo>
                <a:lnTo>
                  <a:pt x="9144000" y="0"/>
                </a:lnTo>
                <a:lnTo>
                  <a:pt x="9144000" y="1070340"/>
                </a:lnTo>
                <a:lnTo>
                  <a:pt x="9144000" y="4823460"/>
                </a:lnTo>
                <a:lnTo>
                  <a:pt x="9144000" y="4824000"/>
                </a:lnTo>
                <a:lnTo>
                  <a:pt x="0" y="4824000"/>
                </a:lnTo>
                <a:lnTo>
                  <a:pt x="0" y="1070340"/>
                </a:lnTo>
                <a:lnTo>
                  <a:pt x="0" y="630000"/>
                </a:lnTo>
                <a:cubicBezTo>
                  <a:pt x="0" y="282061"/>
                  <a:pt x="282061" y="0"/>
                  <a:pt x="630000" y="0"/>
                </a:cubicBezTo>
                <a:close/>
              </a:path>
            </a:pathLst>
          </a:custGeom>
        </p:spPr>
        <p:txBody>
          <a:bodyPr wrap="square" tIns="1080000" anchor="ctr" anchorCtr="0">
            <a:noAutofit/>
          </a:bodyPr>
          <a:lstStyle>
            <a:lvl1pPr algn="ctr">
              <a:defRPr/>
            </a:lvl1pPr>
          </a:lstStyle>
          <a:p>
            <a:r>
              <a:rPr lang="fr-FR"/>
              <a:t>Cliquez sur l'icône pour ajouter une image</a:t>
            </a:r>
          </a:p>
        </p:txBody>
      </p:sp>
      <p:sp>
        <p:nvSpPr>
          <p:cNvPr id="4" name="Espace réservé de la date 3"/>
          <p:cNvSpPr>
            <a:spLocks noGrp="1"/>
          </p:cNvSpPr>
          <p:nvPr>
            <p:ph type="dt" sz="half" idx="10"/>
          </p:nvPr>
        </p:nvSpPr>
        <p:spPr bwMode="gray"/>
        <p:txBody>
          <a:bodyPr/>
          <a:lstStyle>
            <a:lvl1pPr>
              <a:defRPr sz="100">
                <a:solidFill>
                  <a:schemeClr val="bg1">
                    <a:alpha val="0"/>
                  </a:schemeClr>
                </a:solidFill>
              </a:defRPr>
            </a:lvl1pPr>
          </a:lstStyle>
          <a:p>
            <a:fld id="{28723F0F-2002-4160-A575-D4B7E99119D3}" type="datetime1">
              <a:rPr lang="fr-FR" smtClean="0">
                <a:solidFill>
                  <a:srgbClr val="FFFFFF">
                    <a:alpha val="0"/>
                  </a:srgbClr>
                </a:solidFill>
              </a:rPr>
              <a:pPr/>
              <a:t>09/04/2021</a:t>
            </a:fld>
            <a:endParaRPr lang="fr-FR">
              <a:solidFill>
                <a:srgbClr val="FFFFFF">
                  <a:alpha val="0"/>
                </a:srgbClr>
              </a:solidFill>
            </a:endParaRPr>
          </a:p>
        </p:txBody>
      </p:sp>
      <p:sp>
        <p:nvSpPr>
          <p:cNvPr id="5" name="Espace réservé du pied de page 4"/>
          <p:cNvSpPr>
            <a:spLocks noGrp="1"/>
          </p:cNvSpPr>
          <p:nvPr>
            <p:ph type="ftr" sz="quarter" idx="11"/>
          </p:nvPr>
        </p:nvSpPr>
        <p:spPr bwMode="gray">
          <a:xfrm>
            <a:off x="8820150" y="6705600"/>
            <a:ext cx="323472" cy="152116"/>
          </a:xfrm>
        </p:spPr>
        <p:txBody>
          <a:bodyPr/>
          <a:lstStyle>
            <a:lvl1pPr>
              <a:defRPr sz="100">
                <a:solidFill>
                  <a:schemeClr val="bg1">
                    <a:alpha val="0"/>
                  </a:schemeClr>
                </a:solidFill>
              </a:defRPr>
            </a:lvl1pPr>
          </a:lstStyle>
          <a:p>
            <a:r>
              <a:rPr lang="fr-FR">
                <a:solidFill>
                  <a:srgbClr val="FFFFFF">
                    <a:alpha val="0"/>
                  </a:srgbClr>
                </a:solidFill>
              </a:rPr>
              <a:t>Document de travail - GT5 du 28/09/16</a:t>
            </a:r>
          </a:p>
        </p:txBody>
      </p:sp>
      <p:sp>
        <p:nvSpPr>
          <p:cNvPr id="6" name="Espace réservé du numéro de diapositive 5"/>
          <p:cNvSpPr>
            <a:spLocks noGrp="1"/>
          </p:cNvSpPr>
          <p:nvPr>
            <p:ph type="sldNum" sz="quarter" idx="12"/>
          </p:nvPr>
        </p:nvSpPr>
        <p:spPr bwMode="gray">
          <a:xfrm>
            <a:off x="8820150" y="6705600"/>
            <a:ext cx="323472" cy="152117"/>
          </a:xfrm>
        </p:spPr>
        <p:txBody>
          <a:bodyPr/>
          <a:lstStyle>
            <a:lvl1pPr>
              <a:defRPr sz="100">
                <a:solidFill>
                  <a:schemeClr val="bg1">
                    <a:alpha val="0"/>
                  </a:schemeClr>
                </a:solidFill>
              </a:defRPr>
            </a:lvl1pPr>
          </a:lstStyle>
          <a:p>
            <a:fld id="{10C140CD-8AED-46FF-A9A2-77308F3F39AE}" type="slidenum">
              <a:rPr lang="fr-FR" smtClean="0">
                <a:solidFill>
                  <a:srgbClr val="FFFFFF">
                    <a:alpha val="0"/>
                  </a:srgbClr>
                </a:solidFill>
              </a:rPr>
              <a:pPr/>
              <a:t>‹N°›</a:t>
            </a:fld>
            <a:endParaRPr lang="fr-FR">
              <a:solidFill>
                <a:srgbClr val="FFFFFF">
                  <a:alpha val="0"/>
                </a:srgbClr>
              </a:solidFill>
            </a:endParaRPr>
          </a:p>
        </p:txBody>
      </p:sp>
      <p:sp>
        <p:nvSpPr>
          <p:cNvPr id="8" name="Espace réservé du texte 7"/>
          <p:cNvSpPr>
            <a:spLocks noGrp="1"/>
          </p:cNvSpPr>
          <p:nvPr>
            <p:ph type="body" sz="quarter" idx="13" hasCustomPrompt="1"/>
          </p:nvPr>
        </p:nvSpPr>
        <p:spPr bwMode="gray">
          <a:xfrm>
            <a:off x="2987824" y="639295"/>
            <a:ext cx="5832326" cy="1349843"/>
          </a:xfrm>
        </p:spPr>
        <p:txBody>
          <a:bodyPr/>
          <a:lstStyle>
            <a:lvl1pPr>
              <a:lnSpc>
                <a:spcPct val="100000"/>
              </a:lnSpc>
              <a:spcBef>
                <a:spcPts val="0"/>
              </a:spcBef>
              <a:spcAft>
                <a:spcPts val="0"/>
              </a:spcAft>
              <a:defRPr sz="2900">
                <a:solidFill>
                  <a:schemeClr val="accent6"/>
                </a:solidFill>
                <a:latin typeface="+mn-lt"/>
              </a:defRPr>
            </a:lvl1pPr>
            <a:lvl2pPr>
              <a:lnSpc>
                <a:spcPct val="100000"/>
              </a:lnSpc>
              <a:spcBef>
                <a:spcPts val="0"/>
              </a:spcBef>
              <a:spcAft>
                <a:spcPts val="0"/>
              </a:spcAft>
              <a:defRPr sz="2100"/>
            </a:lvl2pPr>
            <a:lvl3pPr marL="0">
              <a:lnSpc>
                <a:spcPct val="100000"/>
              </a:lnSpc>
              <a:spcBef>
                <a:spcPts val="600"/>
              </a:spcBef>
              <a:spcAft>
                <a:spcPts val="0"/>
              </a:spcAft>
              <a:defRPr sz="1600">
                <a:solidFill>
                  <a:schemeClr val="accent6"/>
                </a:solidFill>
                <a:latin typeface="+mn-lt"/>
              </a:defRPr>
            </a:lvl3pPr>
          </a:lstStyle>
          <a:p>
            <a:pPr lvl="0"/>
            <a:r>
              <a:rPr lang="fr-FR" noProof="0"/>
              <a:t>Texte de niveau 1</a:t>
            </a:r>
          </a:p>
          <a:p>
            <a:pPr lvl="1"/>
            <a:r>
              <a:rPr lang="fr-FR" noProof="0"/>
              <a:t>Texte de niveau 2</a:t>
            </a:r>
          </a:p>
          <a:p>
            <a:pPr lvl="2"/>
            <a:r>
              <a:rPr lang="fr-FR" noProof="0"/>
              <a:t>Texte de niveau 3</a:t>
            </a:r>
          </a:p>
        </p:txBody>
      </p:sp>
      <p:pic>
        <p:nvPicPr>
          <p:cNvPr id="10" name="Image 9"/>
          <p:cNvPicPr>
            <a:picLocks noChangeAspect="1"/>
          </p:cNvPicPr>
          <p:nvPr userDrawn="1"/>
        </p:nvPicPr>
        <p:blipFill rotWithShape="1">
          <a:blip r:embed="rId2" cstate="screen">
            <a:extLst>
              <a:ext uri="{28A0092B-C50C-407E-A947-70E740481C1C}">
                <a14:useLocalDpi xmlns:a14="http://schemas.microsoft.com/office/drawing/2010/main"/>
              </a:ext>
            </a:extLst>
          </a:blip>
          <a:srcRect b="11509"/>
          <a:stretch/>
        </p:blipFill>
        <p:spPr bwMode="gray">
          <a:xfrm>
            <a:off x="0" y="0"/>
            <a:ext cx="2520000" cy="1592263"/>
          </a:xfrm>
          <a:prstGeom prst="rect">
            <a:avLst/>
          </a:prstGeom>
        </p:spPr>
      </p:pic>
    </p:spTree>
    <p:extLst>
      <p:ext uri="{BB962C8B-B14F-4D97-AF65-F5344CB8AC3E}">
        <p14:creationId xmlns:p14="http://schemas.microsoft.com/office/powerpoint/2010/main" val="2098153822"/>
      </p:ext>
    </p:extLst>
  </p:cSld>
  <p:clrMapOvr>
    <a:masterClrMapping/>
  </p:clrMapOvr>
  <p:transition spd="slow">
    <p:push/>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 preserve="1">
  <p:cSld name="Couverture_D">
    <p:spTree>
      <p:nvGrpSpPr>
        <p:cNvPr id="1" name=""/>
        <p:cNvGrpSpPr/>
        <p:nvPr/>
      </p:nvGrpSpPr>
      <p:grpSpPr>
        <a:xfrm>
          <a:off x="0" y="0"/>
          <a:ext cx="0" cy="0"/>
          <a:chOff x="0" y="0"/>
          <a:chExt cx="0" cy="0"/>
        </a:xfrm>
      </p:grpSpPr>
      <p:pic>
        <p:nvPicPr>
          <p:cNvPr id="9" name="Imag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gray">
          <a:xfrm>
            <a:off x="1584000" y="0"/>
            <a:ext cx="7560000" cy="2034388"/>
          </a:xfrm>
          <a:prstGeom prst="rect">
            <a:avLst/>
          </a:prstGeom>
        </p:spPr>
      </p:pic>
      <p:sp>
        <p:nvSpPr>
          <p:cNvPr id="10" name="Forme libre 9"/>
          <p:cNvSpPr/>
          <p:nvPr userDrawn="1"/>
        </p:nvSpPr>
        <p:spPr bwMode="gray">
          <a:xfrm rot="16200000">
            <a:off x="2160000" y="-126000"/>
            <a:ext cx="4824000" cy="9144000"/>
          </a:xfrm>
          <a:custGeom>
            <a:avLst/>
            <a:gdLst>
              <a:gd name="connsiteX0" fmla="*/ 4824000 w 4824000"/>
              <a:gd name="connsiteY0" fmla="*/ 630000 h 9144000"/>
              <a:gd name="connsiteX1" fmla="*/ 4824000 w 4824000"/>
              <a:gd name="connsiteY1" fmla="*/ 899592 h 9144000"/>
              <a:gd name="connsiteX2" fmla="*/ 4824000 w 4824000"/>
              <a:gd name="connsiteY2" fmla="*/ 1260000 h 9144000"/>
              <a:gd name="connsiteX3" fmla="*/ 4824000 w 4824000"/>
              <a:gd name="connsiteY3" fmla="*/ 9144000 h 9144000"/>
              <a:gd name="connsiteX4" fmla="*/ 3753660 w 4824000"/>
              <a:gd name="connsiteY4" fmla="*/ 9144000 h 9144000"/>
              <a:gd name="connsiteX5" fmla="*/ 540 w 4824000"/>
              <a:gd name="connsiteY5" fmla="*/ 9144000 h 9144000"/>
              <a:gd name="connsiteX6" fmla="*/ 0 w 4824000"/>
              <a:gd name="connsiteY6" fmla="*/ 9144000 h 9144000"/>
              <a:gd name="connsiteX7" fmla="*/ 0 w 4824000"/>
              <a:gd name="connsiteY7" fmla="*/ 0 h 9144000"/>
              <a:gd name="connsiteX8" fmla="*/ 3753660 w 4824000"/>
              <a:gd name="connsiteY8" fmla="*/ 0 h 9144000"/>
              <a:gd name="connsiteX9" fmla="*/ 3753660 w 4824000"/>
              <a:gd name="connsiteY9" fmla="*/ 0 h 9144000"/>
              <a:gd name="connsiteX10" fmla="*/ 4194000 w 4824000"/>
              <a:gd name="connsiteY10" fmla="*/ 0 h 9144000"/>
              <a:gd name="connsiteX11" fmla="*/ 4824000 w 4824000"/>
              <a:gd name="connsiteY11" fmla="*/ 630000 h 91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24000" h="9144000">
                <a:moveTo>
                  <a:pt x="4824000" y="630000"/>
                </a:moveTo>
                <a:lnTo>
                  <a:pt x="4824000" y="899592"/>
                </a:lnTo>
                <a:lnTo>
                  <a:pt x="4824000" y="1260000"/>
                </a:lnTo>
                <a:lnTo>
                  <a:pt x="4824000" y="9144000"/>
                </a:lnTo>
                <a:lnTo>
                  <a:pt x="3753660" y="9144000"/>
                </a:lnTo>
                <a:lnTo>
                  <a:pt x="540" y="9144000"/>
                </a:lnTo>
                <a:lnTo>
                  <a:pt x="0" y="9144000"/>
                </a:lnTo>
                <a:lnTo>
                  <a:pt x="0" y="0"/>
                </a:lnTo>
                <a:lnTo>
                  <a:pt x="3753660" y="0"/>
                </a:lnTo>
                <a:lnTo>
                  <a:pt x="3753660" y="0"/>
                </a:lnTo>
                <a:lnTo>
                  <a:pt x="4194000" y="0"/>
                </a:lnTo>
                <a:cubicBezTo>
                  <a:pt x="4541939" y="0"/>
                  <a:pt x="4824000" y="282061"/>
                  <a:pt x="4824000" y="630000"/>
                </a:cubicBezTo>
                <a:close/>
              </a:path>
            </a:pathLst>
          </a:custGeom>
          <a:solidFill>
            <a:schemeClr val="accent5"/>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solidFill>
                <a:srgbClr val="FFFFFF"/>
              </a:solidFill>
            </a:endParaRPr>
          </a:p>
        </p:txBody>
      </p:sp>
      <p:pic>
        <p:nvPicPr>
          <p:cNvPr id="11" name="Image 10"/>
          <p:cNvPicPr>
            <a:picLocks noChangeAspect="1"/>
          </p:cNvPicPr>
          <p:nvPr userDrawn="1"/>
        </p:nvPicPr>
        <p:blipFill rotWithShape="1">
          <a:blip r:embed="rId3" cstate="screen">
            <a:extLst>
              <a:ext uri="{28A0092B-C50C-407E-A947-70E740481C1C}">
                <a14:useLocalDpi xmlns:a14="http://schemas.microsoft.com/office/drawing/2010/main"/>
              </a:ext>
            </a:extLst>
          </a:blip>
          <a:srcRect b="11509"/>
          <a:stretch/>
        </p:blipFill>
        <p:spPr bwMode="gray">
          <a:xfrm>
            <a:off x="0" y="0"/>
            <a:ext cx="2520000" cy="1592263"/>
          </a:xfrm>
          <a:prstGeom prst="rect">
            <a:avLst/>
          </a:prstGeom>
        </p:spPr>
      </p:pic>
      <p:sp>
        <p:nvSpPr>
          <p:cNvPr id="2" name="Titre 1"/>
          <p:cNvSpPr>
            <a:spLocks noGrp="1"/>
          </p:cNvSpPr>
          <p:nvPr>
            <p:ph type="ctrTitle"/>
          </p:nvPr>
        </p:nvSpPr>
        <p:spPr>
          <a:xfrm>
            <a:off x="8820150" y="6705600"/>
            <a:ext cx="323850" cy="151860"/>
          </a:xfrm>
        </p:spPr>
        <p:txBody>
          <a:bodyPr/>
          <a:lstStyle>
            <a:lvl1pPr>
              <a:defRPr sz="100">
                <a:solidFill>
                  <a:schemeClr val="bg1">
                    <a:alpha val="0"/>
                  </a:schemeClr>
                </a:solidFill>
              </a:defRPr>
            </a:lvl1pPr>
          </a:lstStyle>
          <a:p>
            <a:r>
              <a:rPr lang="fr-FR"/>
              <a:t>Cliquez pour modifier le style du titre</a:t>
            </a:r>
          </a:p>
        </p:txBody>
      </p:sp>
      <p:sp>
        <p:nvSpPr>
          <p:cNvPr id="3" name="Sous-titre 2"/>
          <p:cNvSpPr>
            <a:spLocks noGrp="1"/>
          </p:cNvSpPr>
          <p:nvPr>
            <p:ph type="subTitle" idx="1" hasCustomPrompt="1"/>
          </p:nvPr>
        </p:nvSpPr>
        <p:spPr>
          <a:xfrm>
            <a:off x="1584000" y="3078000"/>
            <a:ext cx="7236000" cy="3016800"/>
          </a:xfrm>
        </p:spPr>
        <p:txBody>
          <a:bodyPr/>
          <a:lstStyle>
            <a:lvl1pPr marL="0" indent="0" algn="l">
              <a:lnSpc>
                <a:spcPct val="100000"/>
              </a:lnSpc>
              <a:spcBef>
                <a:spcPts val="0"/>
              </a:spcBef>
              <a:spcAft>
                <a:spcPts val="0"/>
              </a:spcAft>
              <a:buNone/>
              <a:defRPr sz="2900">
                <a:solidFill>
                  <a:schemeClr val="bg1"/>
                </a:solidFill>
                <a:latin typeface="+mn-lt"/>
              </a:defRPr>
            </a:lvl1pPr>
            <a:lvl2pPr marL="0" indent="0" algn="l">
              <a:lnSpc>
                <a:spcPct val="100000"/>
              </a:lnSpc>
              <a:buNone/>
              <a:defRPr sz="2100">
                <a:solidFill>
                  <a:schemeClr val="bg1"/>
                </a:solidFill>
              </a:defRPr>
            </a:lvl2pPr>
            <a:lvl3pPr marL="0" indent="0" algn="l">
              <a:lnSpc>
                <a:spcPct val="100000"/>
              </a:lnSpc>
              <a:spcBef>
                <a:spcPts val="600"/>
              </a:spcBef>
              <a:spcAft>
                <a:spcPts val="0"/>
              </a:spcAft>
              <a:buNone/>
              <a:defRPr sz="1600">
                <a:solidFill>
                  <a:schemeClr val="bg1"/>
                </a:solidFill>
                <a:latin typeface="+mn-lt"/>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fr-FR" noProof="0"/>
              <a:t>Texte de niveau 1</a:t>
            </a:r>
          </a:p>
          <a:p>
            <a:pPr lvl="1"/>
            <a:r>
              <a:rPr lang="fr-FR" noProof="0"/>
              <a:t>Texte de niveau 2</a:t>
            </a:r>
          </a:p>
          <a:p>
            <a:pPr lvl="2"/>
            <a:r>
              <a:rPr lang="fr-FR" noProof="0"/>
              <a:t>Texte de niveau 3</a:t>
            </a:r>
          </a:p>
        </p:txBody>
      </p:sp>
      <p:sp>
        <p:nvSpPr>
          <p:cNvPr id="4" name="Espace réservé de la date 3"/>
          <p:cNvSpPr>
            <a:spLocks noGrp="1"/>
          </p:cNvSpPr>
          <p:nvPr>
            <p:ph type="dt" sz="half" idx="10"/>
          </p:nvPr>
        </p:nvSpPr>
        <p:spPr/>
        <p:txBody>
          <a:bodyPr/>
          <a:lstStyle>
            <a:lvl1pPr>
              <a:defRPr sz="100">
                <a:solidFill>
                  <a:schemeClr val="bg1">
                    <a:alpha val="0"/>
                  </a:schemeClr>
                </a:solidFill>
              </a:defRPr>
            </a:lvl1pPr>
          </a:lstStyle>
          <a:p>
            <a:fld id="{DFE4C171-2040-4605-B17B-6F23BB0B3327}" type="datetime1">
              <a:rPr lang="fr-FR" smtClean="0">
                <a:solidFill>
                  <a:srgbClr val="FFFFFF">
                    <a:alpha val="0"/>
                  </a:srgbClr>
                </a:solidFill>
              </a:rPr>
              <a:pPr/>
              <a:t>09/04/2021</a:t>
            </a:fld>
            <a:endParaRPr lang="fr-FR">
              <a:solidFill>
                <a:srgbClr val="FFFFFF">
                  <a:alpha val="0"/>
                </a:srgbClr>
              </a:solidFill>
            </a:endParaRPr>
          </a:p>
        </p:txBody>
      </p:sp>
      <p:sp>
        <p:nvSpPr>
          <p:cNvPr id="5" name="Espace réservé du pied de page 4"/>
          <p:cNvSpPr>
            <a:spLocks noGrp="1"/>
          </p:cNvSpPr>
          <p:nvPr>
            <p:ph type="ftr" sz="quarter" idx="11"/>
          </p:nvPr>
        </p:nvSpPr>
        <p:spPr>
          <a:xfrm>
            <a:off x="8820150" y="6705600"/>
            <a:ext cx="323850" cy="151860"/>
          </a:xfrm>
        </p:spPr>
        <p:txBody>
          <a:bodyPr/>
          <a:lstStyle>
            <a:lvl1pPr>
              <a:defRPr sz="100">
                <a:solidFill>
                  <a:schemeClr val="bg1">
                    <a:alpha val="0"/>
                  </a:schemeClr>
                </a:solidFill>
              </a:defRPr>
            </a:lvl1pPr>
          </a:lstStyle>
          <a:p>
            <a:r>
              <a:rPr lang="fr-FR">
                <a:solidFill>
                  <a:srgbClr val="FFFFFF">
                    <a:alpha val="0"/>
                  </a:srgbClr>
                </a:solidFill>
              </a:rPr>
              <a:t>Document de travail - GT5 du 28/09/16</a:t>
            </a:r>
          </a:p>
        </p:txBody>
      </p:sp>
      <p:sp>
        <p:nvSpPr>
          <p:cNvPr id="6" name="Espace réservé du numéro de diapositive 5"/>
          <p:cNvSpPr>
            <a:spLocks noGrp="1"/>
          </p:cNvSpPr>
          <p:nvPr>
            <p:ph type="sldNum" sz="quarter" idx="12"/>
          </p:nvPr>
        </p:nvSpPr>
        <p:spPr>
          <a:xfrm>
            <a:off x="8820150" y="6705600"/>
            <a:ext cx="323850" cy="152400"/>
          </a:xfrm>
        </p:spPr>
        <p:txBody>
          <a:bodyPr/>
          <a:lstStyle>
            <a:lvl1pPr>
              <a:defRPr sz="100">
                <a:solidFill>
                  <a:schemeClr val="bg1">
                    <a:alpha val="0"/>
                  </a:schemeClr>
                </a:solidFill>
              </a:defRPr>
            </a:lvl1pPr>
          </a:lstStyle>
          <a:p>
            <a:fld id="{10C140CD-8AED-46FF-A9A2-77308F3F39AE}" type="slidenum">
              <a:rPr lang="fr-FR" smtClean="0">
                <a:solidFill>
                  <a:srgbClr val="FFFFFF">
                    <a:alpha val="0"/>
                  </a:srgbClr>
                </a:solidFill>
              </a:rPr>
              <a:pPr/>
              <a:t>‹N°›</a:t>
            </a:fld>
            <a:endParaRPr lang="fr-FR">
              <a:solidFill>
                <a:srgbClr val="FFFFFF">
                  <a:alpha val="0"/>
                </a:srgbClr>
              </a:solidFill>
            </a:endParaRPr>
          </a:p>
        </p:txBody>
      </p:sp>
    </p:spTree>
    <p:extLst>
      <p:ext uri="{BB962C8B-B14F-4D97-AF65-F5344CB8AC3E}">
        <p14:creationId xmlns:p14="http://schemas.microsoft.com/office/powerpoint/2010/main" val="3379804928"/>
      </p:ext>
    </p:extLst>
  </p:cSld>
  <p:clrMapOvr>
    <a:masterClrMapping/>
  </p:clrMapOvr>
  <p:transition spd="slow">
    <p:pu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Couverture_D">
    <p:spTree>
      <p:nvGrpSpPr>
        <p:cNvPr id="1" name=""/>
        <p:cNvGrpSpPr/>
        <p:nvPr/>
      </p:nvGrpSpPr>
      <p:grpSpPr>
        <a:xfrm>
          <a:off x="0" y="0"/>
          <a:ext cx="0" cy="0"/>
          <a:chOff x="0" y="0"/>
          <a:chExt cx="0" cy="0"/>
        </a:xfrm>
      </p:grpSpPr>
      <p:pic>
        <p:nvPicPr>
          <p:cNvPr id="9" name="Imag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gray">
          <a:xfrm>
            <a:off x="1584000" y="0"/>
            <a:ext cx="7560000" cy="2034388"/>
          </a:xfrm>
          <a:prstGeom prst="rect">
            <a:avLst/>
          </a:prstGeom>
        </p:spPr>
      </p:pic>
      <p:sp>
        <p:nvSpPr>
          <p:cNvPr id="10" name="Forme libre 9"/>
          <p:cNvSpPr/>
          <p:nvPr userDrawn="1"/>
        </p:nvSpPr>
        <p:spPr bwMode="gray">
          <a:xfrm rot="16200000">
            <a:off x="2160000" y="-126000"/>
            <a:ext cx="4824000" cy="9144000"/>
          </a:xfrm>
          <a:custGeom>
            <a:avLst/>
            <a:gdLst>
              <a:gd name="connsiteX0" fmla="*/ 4824000 w 4824000"/>
              <a:gd name="connsiteY0" fmla="*/ 630000 h 9144000"/>
              <a:gd name="connsiteX1" fmla="*/ 4824000 w 4824000"/>
              <a:gd name="connsiteY1" fmla="*/ 899592 h 9144000"/>
              <a:gd name="connsiteX2" fmla="*/ 4824000 w 4824000"/>
              <a:gd name="connsiteY2" fmla="*/ 1260000 h 9144000"/>
              <a:gd name="connsiteX3" fmla="*/ 4824000 w 4824000"/>
              <a:gd name="connsiteY3" fmla="*/ 9144000 h 9144000"/>
              <a:gd name="connsiteX4" fmla="*/ 3753660 w 4824000"/>
              <a:gd name="connsiteY4" fmla="*/ 9144000 h 9144000"/>
              <a:gd name="connsiteX5" fmla="*/ 540 w 4824000"/>
              <a:gd name="connsiteY5" fmla="*/ 9144000 h 9144000"/>
              <a:gd name="connsiteX6" fmla="*/ 0 w 4824000"/>
              <a:gd name="connsiteY6" fmla="*/ 9144000 h 9144000"/>
              <a:gd name="connsiteX7" fmla="*/ 0 w 4824000"/>
              <a:gd name="connsiteY7" fmla="*/ 0 h 9144000"/>
              <a:gd name="connsiteX8" fmla="*/ 3753660 w 4824000"/>
              <a:gd name="connsiteY8" fmla="*/ 0 h 9144000"/>
              <a:gd name="connsiteX9" fmla="*/ 3753660 w 4824000"/>
              <a:gd name="connsiteY9" fmla="*/ 0 h 9144000"/>
              <a:gd name="connsiteX10" fmla="*/ 4194000 w 4824000"/>
              <a:gd name="connsiteY10" fmla="*/ 0 h 9144000"/>
              <a:gd name="connsiteX11" fmla="*/ 4824000 w 4824000"/>
              <a:gd name="connsiteY11" fmla="*/ 630000 h 91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24000" h="9144000">
                <a:moveTo>
                  <a:pt x="4824000" y="630000"/>
                </a:moveTo>
                <a:lnTo>
                  <a:pt x="4824000" y="899592"/>
                </a:lnTo>
                <a:lnTo>
                  <a:pt x="4824000" y="1260000"/>
                </a:lnTo>
                <a:lnTo>
                  <a:pt x="4824000" y="9144000"/>
                </a:lnTo>
                <a:lnTo>
                  <a:pt x="3753660" y="9144000"/>
                </a:lnTo>
                <a:lnTo>
                  <a:pt x="540" y="9144000"/>
                </a:lnTo>
                <a:lnTo>
                  <a:pt x="0" y="9144000"/>
                </a:lnTo>
                <a:lnTo>
                  <a:pt x="0" y="0"/>
                </a:lnTo>
                <a:lnTo>
                  <a:pt x="3753660" y="0"/>
                </a:lnTo>
                <a:lnTo>
                  <a:pt x="3753660" y="0"/>
                </a:lnTo>
                <a:lnTo>
                  <a:pt x="4194000" y="0"/>
                </a:lnTo>
                <a:cubicBezTo>
                  <a:pt x="4541939" y="0"/>
                  <a:pt x="4824000" y="282061"/>
                  <a:pt x="4824000" y="630000"/>
                </a:cubicBezTo>
                <a:close/>
              </a:path>
            </a:pathLst>
          </a:custGeom>
          <a:solidFill>
            <a:schemeClr val="accent5"/>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pic>
        <p:nvPicPr>
          <p:cNvPr id="11" name="Image 10"/>
          <p:cNvPicPr>
            <a:picLocks noChangeAspect="1"/>
          </p:cNvPicPr>
          <p:nvPr userDrawn="1"/>
        </p:nvPicPr>
        <p:blipFill rotWithShape="1">
          <a:blip r:embed="rId3" cstate="screen">
            <a:extLst>
              <a:ext uri="{28A0092B-C50C-407E-A947-70E740481C1C}">
                <a14:useLocalDpi xmlns:a14="http://schemas.microsoft.com/office/drawing/2010/main"/>
              </a:ext>
            </a:extLst>
          </a:blip>
          <a:srcRect b="11509"/>
          <a:stretch/>
        </p:blipFill>
        <p:spPr bwMode="gray">
          <a:xfrm>
            <a:off x="0" y="0"/>
            <a:ext cx="2520000" cy="1592263"/>
          </a:xfrm>
          <a:prstGeom prst="rect">
            <a:avLst/>
          </a:prstGeom>
        </p:spPr>
      </p:pic>
      <p:sp>
        <p:nvSpPr>
          <p:cNvPr id="2" name="Titre 1"/>
          <p:cNvSpPr>
            <a:spLocks noGrp="1"/>
          </p:cNvSpPr>
          <p:nvPr>
            <p:ph type="ctrTitle"/>
          </p:nvPr>
        </p:nvSpPr>
        <p:spPr>
          <a:xfrm>
            <a:off x="8820150" y="6705600"/>
            <a:ext cx="323850" cy="151860"/>
          </a:xfrm>
        </p:spPr>
        <p:txBody>
          <a:bodyPr/>
          <a:lstStyle>
            <a:lvl1pPr>
              <a:defRPr sz="100">
                <a:solidFill>
                  <a:schemeClr val="bg1">
                    <a:alpha val="0"/>
                  </a:schemeClr>
                </a:solidFill>
              </a:defRPr>
            </a:lvl1pPr>
          </a:lstStyle>
          <a:p>
            <a:r>
              <a:rPr lang="fr-FR"/>
              <a:t>Cliquez pour modifier le style du titre</a:t>
            </a:r>
          </a:p>
        </p:txBody>
      </p:sp>
      <p:sp>
        <p:nvSpPr>
          <p:cNvPr id="3" name="Sous-titre 2"/>
          <p:cNvSpPr>
            <a:spLocks noGrp="1"/>
          </p:cNvSpPr>
          <p:nvPr>
            <p:ph type="subTitle" idx="1" hasCustomPrompt="1"/>
          </p:nvPr>
        </p:nvSpPr>
        <p:spPr>
          <a:xfrm>
            <a:off x="1584000" y="3078000"/>
            <a:ext cx="7236000" cy="3016800"/>
          </a:xfrm>
        </p:spPr>
        <p:txBody>
          <a:bodyPr/>
          <a:lstStyle>
            <a:lvl1pPr marL="0" indent="0" algn="l">
              <a:lnSpc>
                <a:spcPct val="100000"/>
              </a:lnSpc>
              <a:spcBef>
                <a:spcPts val="0"/>
              </a:spcBef>
              <a:spcAft>
                <a:spcPts val="0"/>
              </a:spcAft>
              <a:buNone/>
              <a:defRPr sz="2900">
                <a:solidFill>
                  <a:schemeClr val="bg1"/>
                </a:solidFill>
                <a:latin typeface="+mn-lt"/>
              </a:defRPr>
            </a:lvl1pPr>
            <a:lvl2pPr marL="0" indent="0" algn="l">
              <a:lnSpc>
                <a:spcPct val="100000"/>
              </a:lnSpc>
              <a:buNone/>
              <a:defRPr sz="2100">
                <a:solidFill>
                  <a:schemeClr val="bg1"/>
                </a:solidFill>
              </a:defRPr>
            </a:lvl2pPr>
            <a:lvl3pPr marL="0" indent="0" algn="l">
              <a:lnSpc>
                <a:spcPct val="100000"/>
              </a:lnSpc>
              <a:spcBef>
                <a:spcPts val="600"/>
              </a:spcBef>
              <a:spcAft>
                <a:spcPts val="0"/>
              </a:spcAft>
              <a:buNone/>
              <a:defRPr sz="1600">
                <a:solidFill>
                  <a:schemeClr val="bg1"/>
                </a:solidFill>
                <a:latin typeface="+mn-lt"/>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fr-FR" noProof="0"/>
              <a:t>Texte de niveau 1</a:t>
            </a:r>
          </a:p>
          <a:p>
            <a:pPr lvl="1"/>
            <a:r>
              <a:rPr lang="fr-FR" noProof="0"/>
              <a:t>Texte de niveau 2</a:t>
            </a:r>
          </a:p>
          <a:p>
            <a:pPr lvl="2"/>
            <a:r>
              <a:rPr lang="fr-FR" noProof="0"/>
              <a:t>Texte de niveau 3</a:t>
            </a:r>
          </a:p>
        </p:txBody>
      </p:sp>
      <p:sp>
        <p:nvSpPr>
          <p:cNvPr id="4" name="Espace réservé de la date 3"/>
          <p:cNvSpPr>
            <a:spLocks noGrp="1"/>
          </p:cNvSpPr>
          <p:nvPr>
            <p:ph type="dt" sz="half" idx="10"/>
          </p:nvPr>
        </p:nvSpPr>
        <p:spPr/>
        <p:txBody>
          <a:bodyPr/>
          <a:lstStyle>
            <a:lvl1pPr>
              <a:defRPr sz="100">
                <a:solidFill>
                  <a:schemeClr val="bg1">
                    <a:alpha val="0"/>
                  </a:schemeClr>
                </a:solidFill>
              </a:defRPr>
            </a:lvl1pPr>
          </a:lstStyle>
          <a:p>
            <a:fld id="{2711E590-6B82-4B5D-A9A7-799A9C383C7D}" type="datetime1">
              <a:rPr lang="fr-FR" smtClean="0"/>
              <a:pPr/>
              <a:t>09/04/2021</a:t>
            </a:fld>
            <a:endParaRPr lang="fr-FR"/>
          </a:p>
        </p:txBody>
      </p:sp>
      <p:sp>
        <p:nvSpPr>
          <p:cNvPr id="5" name="Espace réservé du pied de page 4"/>
          <p:cNvSpPr>
            <a:spLocks noGrp="1"/>
          </p:cNvSpPr>
          <p:nvPr>
            <p:ph type="ftr" sz="quarter" idx="11"/>
          </p:nvPr>
        </p:nvSpPr>
        <p:spPr>
          <a:xfrm>
            <a:off x="8820150" y="6705600"/>
            <a:ext cx="323850" cy="151860"/>
          </a:xfrm>
        </p:spPr>
        <p:txBody>
          <a:bodyPr/>
          <a:lstStyle>
            <a:lvl1pPr>
              <a:defRPr sz="100">
                <a:solidFill>
                  <a:schemeClr val="bg1">
                    <a:alpha val="0"/>
                  </a:schemeClr>
                </a:solidFill>
              </a:defRPr>
            </a:lvl1pPr>
          </a:lstStyle>
          <a:p>
            <a:r>
              <a:rPr lang="fr-FR"/>
              <a:t>Document de travail - GT5 du 28/09/16</a:t>
            </a:r>
          </a:p>
        </p:txBody>
      </p:sp>
      <p:sp>
        <p:nvSpPr>
          <p:cNvPr id="6" name="Espace réservé du numéro de diapositive 5"/>
          <p:cNvSpPr>
            <a:spLocks noGrp="1"/>
          </p:cNvSpPr>
          <p:nvPr>
            <p:ph type="sldNum" sz="quarter" idx="12"/>
          </p:nvPr>
        </p:nvSpPr>
        <p:spPr>
          <a:xfrm>
            <a:off x="8820150" y="6705600"/>
            <a:ext cx="323850" cy="152400"/>
          </a:xfrm>
        </p:spPr>
        <p:txBody>
          <a:bodyPr/>
          <a:lstStyle>
            <a:lvl1pPr>
              <a:defRPr sz="100">
                <a:solidFill>
                  <a:schemeClr val="bg1">
                    <a:alpha val="0"/>
                  </a:schemeClr>
                </a:solidFill>
              </a:defRPr>
            </a:lvl1pPr>
          </a:lstStyle>
          <a:p>
            <a:fld id="{10C140CD-8AED-46FF-A9A2-77308F3F39AE}" type="slidenum">
              <a:rPr lang="fr-FR" smtClean="0"/>
              <a:pPr/>
              <a:t>‹N°›</a:t>
            </a:fld>
            <a:endParaRPr lang="fr-FR"/>
          </a:p>
        </p:txBody>
      </p:sp>
    </p:spTree>
    <p:extLst>
      <p:ext uri="{BB962C8B-B14F-4D97-AF65-F5344CB8AC3E}">
        <p14:creationId xmlns:p14="http://schemas.microsoft.com/office/powerpoint/2010/main" val="3379804928"/>
      </p:ext>
    </p:extLst>
  </p:cSld>
  <p:clrMapOvr>
    <a:masterClrMapping/>
  </p:clrMapOvr>
  <p:transition spd="slow">
    <p:push/>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Couverture_E">
    <p:spTree>
      <p:nvGrpSpPr>
        <p:cNvPr id="1" name=""/>
        <p:cNvGrpSpPr/>
        <p:nvPr/>
      </p:nvGrpSpPr>
      <p:grpSpPr>
        <a:xfrm>
          <a:off x="0" y="0"/>
          <a:ext cx="0" cy="0"/>
          <a:chOff x="0" y="0"/>
          <a:chExt cx="0" cy="0"/>
        </a:xfrm>
      </p:grpSpPr>
      <p:sp>
        <p:nvSpPr>
          <p:cNvPr id="14" name="Forme libre 13"/>
          <p:cNvSpPr/>
          <p:nvPr userDrawn="1"/>
        </p:nvSpPr>
        <p:spPr bwMode="gray">
          <a:xfrm>
            <a:off x="1331913" y="2034000"/>
            <a:ext cx="7811709" cy="4824000"/>
          </a:xfrm>
          <a:custGeom>
            <a:avLst/>
            <a:gdLst>
              <a:gd name="connsiteX0" fmla="*/ 899592 w 7811709"/>
              <a:gd name="connsiteY0" fmla="*/ 0 h 4824000"/>
              <a:gd name="connsiteX1" fmla="*/ 7811709 w 7811709"/>
              <a:gd name="connsiteY1" fmla="*/ 0 h 4824000"/>
              <a:gd name="connsiteX2" fmla="*/ 7811709 w 7811709"/>
              <a:gd name="connsiteY2" fmla="*/ 1070340 h 4824000"/>
              <a:gd name="connsiteX3" fmla="*/ 7811709 w 7811709"/>
              <a:gd name="connsiteY3" fmla="*/ 4824000 h 4824000"/>
              <a:gd name="connsiteX4" fmla="*/ 899592 w 7811709"/>
              <a:gd name="connsiteY4" fmla="*/ 4824000 h 4824000"/>
              <a:gd name="connsiteX5" fmla="*/ 0 w 7811709"/>
              <a:gd name="connsiteY5" fmla="*/ 4824000 h 4824000"/>
              <a:gd name="connsiteX6" fmla="*/ 0 w 7811709"/>
              <a:gd name="connsiteY6" fmla="*/ 1260000 h 4824000"/>
              <a:gd name="connsiteX7" fmla="*/ 0 w 7811709"/>
              <a:gd name="connsiteY7" fmla="*/ 1070340 h 4824000"/>
              <a:gd name="connsiteX8" fmla="*/ 0 w 7811709"/>
              <a:gd name="connsiteY8" fmla="*/ 630000 h 4824000"/>
              <a:gd name="connsiteX9" fmla="*/ 630000 w 7811709"/>
              <a:gd name="connsiteY9" fmla="*/ 0 h 4824000"/>
              <a:gd name="connsiteX10" fmla="*/ 899592 w 7811709"/>
              <a:gd name="connsiteY10" fmla="*/ 0 h 482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811709" h="4824000">
                <a:moveTo>
                  <a:pt x="899592" y="0"/>
                </a:moveTo>
                <a:lnTo>
                  <a:pt x="7811709" y="0"/>
                </a:lnTo>
                <a:lnTo>
                  <a:pt x="7811709" y="1070340"/>
                </a:lnTo>
                <a:lnTo>
                  <a:pt x="7811709" y="4824000"/>
                </a:lnTo>
                <a:lnTo>
                  <a:pt x="899592" y="4824000"/>
                </a:lnTo>
                <a:lnTo>
                  <a:pt x="0" y="4824000"/>
                </a:lnTo>
                <a:lnTo>
                  <a:pt x="0" y="1260000"/>
                </a:lnTo>
                <a:lnTo>
                  <a:pt x="0" y="1070340"/>
                </a:lnTo>
                <a:lnTo>
                  <a:pt x="0" y="630000"/>
                </a:lnTo>
                <a:cubicBezTo>
                  <a:pt x="0" y="282061"/>
                  <a:pt x="282061" y="0"/>
                  <a:pt x="630000" y="0"/>
                </a:cubicBezTo>
                <a:lnTo>
                  <a:pt x="899592"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solidFill>
                <a:srgbClr val="FFFFFF"/>
              </a:solidFill>
            </a:endParaRPr>
          </a:p>
        </p:txBody>
      </p:sp>
      <p:sp>
        <p:nvSpPr>
          <p:cNvPr id="2" name="Espace réservé de la date 1"/>
          <p:cNvSpPr>
            <a:spLocks noGrp="1"/>
          </p:cNvSpPr>
          <p:nvPr>
            <p:ph type="dt" sz="half" idx="14"/>
          </p:nvPr>
        </p:nvSpPr>
        <p:spPr bwMode="gray"/>
        <p:txBody>
          <a:bodyPr/>
          <a:lstStyle/>
          <a:p>
            <a:fld id="{8CAC7746-4270-40AD-A0FF-0083C7AED64A}" type="datetime1">
              <a:rPr lang="fr-FR" smtClean="0">
                <a:solidFill>
                  <a:srgbClr val="FFFFFF">
                    <a:alpha val="0"/>
                  </a:srgbClr>
                </a:solidFill>
              </a:rPr>
              <a:pPr/>
              <a:t>09/04/2021</a:t>
            </a:fld>
            <a:endParaRPr lang="fr-FR">
              <a:solidFill>
                <a:srgbClr val="FFFFFF">
                  <a:alpha val="0"/>
                </a:srgbClr>
              </a:solidFill>
            </a:endParaRPr>
          </a:p>
        </p:txBody>
      </p:sp>
      <p:sp>
        <p:nvSpPr>
          <p:cNvPr id="3" name="Espace réservé du pied de page 2"/>
          <p:cNvSpPr>
            <a:spLocks noGrp="1"/>
          </p:cNvSpPr>
          <p:nvPr>
            <p:ph type="ftr" sz="quarter" idx="15"/>
          </p:nvPr>
        </p:nvSpPr>
        <p:spPr bwMode="gray">
          <a:xfrm>
            <a:off x="1763713" y="6156000"/>
            <a:ext cx="6624637" cy="232968"/>
          </a:xfrm>
        </p:spPr>
        <p:txBody>
          <a:bodyPr/>
          <a:lstStyle>
            <a:lvl1pPr>
              <a:defRPr>
                <a:solidFill>
                  <a:schemeClr val="bg1"/>
                </a:solidFill>
              </a:defRPr>
            </a:lvl1pPr>
          </a:lstStyle>
          <a:p>
            <a:r>
              <a:rPr lang="fr-FR">
                <a:solidFill>
                  <a:srgbClr val="FFFFFF"/>
                </a:solidFill>
              </a:rPr>
              <a:t>Document de travail - GT5 du 28/09/16</a:t>
            </a:r>
          </a:p>
        </p:txBody>
      </p:sp>
      <p:sp>
        <p:nvSpPr>
          <p:cNvPr id="10" name="Espace réservé du numéro de diapositive 9"/>
          <p:cNvSpPr>
            <a:spLocks noGrp="1"/>
          </p:cNvSpPr>
          <p:nvPr>
            <p:ph type="sldNum" sz="quarter" idx="16"/>
          </p:nvPr>
        </p:nvSpPr>
        <p:spPr bwMode="gray">
          <a:xfrm>
            <a:off x="7812089" y="6553200"/>
            <a:ext cx="576261" cy="152400"/>
          </a:xfrm>
        </p:spPr>
        <p:txBody>
          <a:bodyPr/>
          <a:lstStyle>
            <a:lvl1pPr>
              <a:defRPr>
                <a:solidFill>
                  <a:schemeClr val="bg1"/>
                </a:solidFill>
              </a:defRPr>
            </a:lvl1pPr>
          </a:lstStyle>
          <a:p>
            <a:fld id="{10C140CD-8AED-46FF-A9A2-77308F3F39AE}" type="slidenum">
              <a:rPr lang="fr-FR" smtClean="0">
                <a:solidFill>
                  <a:srgbClr val="FFFFFF"/>
                </a:solidFill>
              </a:rPr>
              <a:pPr/>
              <a:t>‹N°›</a:t>
            </a:fld>
            <a:endParaRPr lang="fr-FR">
              <a:solidFill>
                <a:srgbClr val="FFFFFF"/>
              </a:solidFill>
            </a:endParaRPr>
          </a:p>
        </p:txBody>
      </p:sp>
      <p:pic>
        <p:nvPicPr>
          <p:cNvPr id="4" name="Imag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gray">
          <a:xfrm>
            <a:off x="1332000" y="3258000"/>
            <a:ext cx="7812000" cy="3599677"/>
          </a:xfrm>
          <a:prstGeom prst="rect">
            <a:avLst/>
          </a:prstGeom>
        </p:spPr>
      </p:pic>
      <p:sp>
        <p:nvSpPr>
          <p:cNvPr id="8" name="Espace réservé du texte 7"/>
          <p:cNvSpPr>
            <a:spLocks noGrp="1"/>
          </p:cNvSpPr>
          <p:nvPr>
            <p:ph type="body" sz="quarter" idx="13" hasCustomPrompt="1"/>
          </p:nvPr>
        </p:nvSpPr>
        <p:spPr bwMode="gray">
          <a:xfrm>
            <a:off x="2232025" y="3077924"/>
            <a:ext cx="6588125" cy="3014901"/>
          </a:xfrm>
        </p:spPr>
        <p:txBody>
          <a:bodyPr/>
          <a:lstStyle>
            <a:lvl1pPr>
              <a:lnSpc>
                <a:spcPct val="100000"/>
              </a:lnSpc>
              <a:spcBef>
                <a:spcPts val="0"/>
              </a:spcBef>
              <a:spcAft>
                <a:spcPts val="0"/>
              </a:spcAft>
              <a:defRPr sz="2900">
                <a:solidFill>
                  <a:schemeClr val="bg1"/>
                </a:solidFill>
                <a:latin typeface="+mn-lt"/>
              </a:defRPr>
            </a:lvl1pPr>
            <a:lvl2pPr>
              <a:lnSpc>
                <a:spcPct val="100000"/>
              </a:lnSpc>
              <a:spcBef>
                <a:spcPts val="0"/>
              </a:spcBef>
              <a:spcAft>
                <a:spcPts val="0"/>
              </a:spcAft>
              <a:defRPr sz="2100">
                <a:solidFill>
                  <a:schemeClr val="bg1"/>
                </a:solidFill>
              </a:defRPr>
            </a:lvl2pPr>
            <a:lvl3pPr marL="0">
              <a:lnSpc>
                <a:spcPct val="100000"/>
              </a:lnSpc>
              <a:spcBef>
                <a:spcPts val="600"/>
              </a:spcBef>
              <a:spcAft>
                <a:spcPts val="0"/>
              </a:spcAft>
              <a:defRPr sz="1600">
                <a:solidFill>
                  <a:schemeClr val="bg1"/>
                </a:solidFill>
                <a:latin typeface="+mn-lt"/>
              </a:defRPr>
            </a:lvl3pPr>
          </a:lstStyle>
          <a:p>
            <a:pPr lvl="0"/>
            <a:r>
              <a:rPr lang="fr-FR" noProof="0"/>
              <a:t>Texte de niveau 1</a:t>
            </a:r>
          </a:p>
          <a:p>
            <a:pPr lvl="1"/>
            <a:r>
              <a:rPr lang="fr-FR" noProof="0"/>
              <a:t>Texte de niveau 2</a:t>
            </a:r>
          </a:p>
          <a:p>
            <a:pPr lvl="2"/>
            <a:r>
              <a:rPr lang="fr-FR" noProof="0"/>
              <a:t>Texte de niveau 3</a:t>
            </a:r>
          </a:p>
        </p:txBody>
      </p:sp>
      <p:pic>
        <p:nvPicPr>
          <p:cNvPr id="11" name="Image 10"/>
          <p:cNvPicPr>
            <a:picLocks noChangeAspect="1"/>
          </p:cNvPicPr>
          <p:nvPr userDrawn="1"/>
        </p:nvPicPr>
        <p:blipFill rotWithShape="1">
          <a:blip r:embed="rId3" cstate="screen">
            <a:extLst>
              <a:ext uri="{28A0092B-C50C-407E-A947-70E740481C1C}">
                <a14:useLocalDpi xmlns:a14="http://schemas.microsoft.com/office/drawing/2010/main"/>
              </a:ext>
            </a:extLst>
          </a:blip>
          <a:srcRect b="11509"/>
          <a:stretch/>
        </p:blipFill>
        <p:spPr bwMode="gray">
          <a:xfrm>
            <a:off x="0" y="0"/>
            <a:ext cx="2520000" cy="1592263"/>
          </a:xfrm>
          <a:prstGeom prst="rect">
            <a:avLst/>
          </a:prstGeom>
        </p:spPr>
      </p:pic>
    </p:spTree>
    <p:extLst>
      <p:ext uri="{BB962C8B-B14F-4D97-AF65-F5344CB8AC3E}">
        <p14:creationId xmlns:p14="http://schemas.microsoft.com/office/powerpoint/2010/main" val="639290535"/>
      </p:ext>
    </p:extLst>
  </p:cSld>
  <p:clrMapOvr>
    <a:masterClrMapping/>
  </p:clrMapOvr>
  <p:transition spd="slow">
    <p:push/>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Chapitre_A">
    <p:spTree>
      <p:nvGrpSpPr>
        <p:cNvPr id="1" name=""/>
        <p:cNvGrpSpPr/>
        <p:nvPr/>
      </p:nvGrpSpPr>
      <p:grpSpPr>
        <a:xfrm>
          <a:off x="0" y="0"/>
          <a:ext cx="0" cy="0"/>
          <a:chOff x="0" y="0"/>
          <a:chExt cx="0" cy="0"/>
        </a:xfrm>
      </p:grpSpPr>
      <p:pic>
        <p:nvPicPr>
          <p:cNvPr id="18" name="Image 17"/>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gray">
          <a:xfrm>
            <a:off x="1912930" y="2034001"/>
            <a:ext cx="7236000" cy="1998918"/>
          </a:xfrm>
          <a:custGeom>
            <a:avLst/>
            <a:gdLst>
              <a:gd name="connsiteX0" fmla="*/ 630000 w 7231070"/>
              <a:gd name="connsiteY0" fmla="*/ 0 h 1997556"/>
              <a:gd name="connsiteX1" fmla="*/ 899593 w 7231070"/>
              <a:gd name="connsiteY1" fmla="*/ 0 h 1997556"/>
              <a:gd name="connsiteX2" fmla="*/ 1260000 w 7231070"/>
              <a:gd name="connsiteY2" fmla="*/ 0 h 1997556"/>
              <a:gd name="connsiteX3" fmla="*/ 7230692 w 7231070"/>
              <a:gd name="connsiteY3" fmla="*/ 0 h 1997556"/>
              <a:gd name="connsiteX4" fmla="*/ 7230692 w 7231070"/>
              <a:gd name="connsiteY4" fmla="*/ 917880 h 1997556"/>
              <a:gd name="connsiteX5" fmla="*/ 7231070 w 7231070"/>
              <a:gd name="connsiteY5" fmla="*/ 917880 h 1997556"/>
              <a:gd name="connsiteX6" fmla="*/ 7231070 w 7231070"/>
              <a:gd name="connsiteY6" fmla="*/ 1997556 h 1997556"/>
              <a:gd name="connsiteX7" fmla="*/ 1 w 7231070"/>
              <a:gd name="connsiteY7" fmla="*/ 1997556 h 1997556"/>
              <a:gd name="connsiteX8" fmla="*/ 1 w 7231070"/>
              <a:gd name="connsiteY8" fmla="*/ 1260000 h 1997556"/>
              <a:gd name="connsiteX9" fmla="*/ 0 w 7231070"/>
              <a:gd name="connsiteY9" fmla="*/ 1260000 h 1997556"/>
              <a:gd name="connsiteX10" fmla="*/ 0 w 7231070"/>
              <a:gd name="connsiteY10" fmla="*/ 630000 h 1997556"/>
              <a:gd name="connsiteX11" fmla="*/ 630000 w 7231070"/>
              <a:gd name="connsiteY11" fmla="*/ 0 h 199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31070" h="1997556">
                <a:moveTo>
                  <a:pt x="630000" y="0"/>
                </a:moveTo>
                <a:lnTo>
                  <a:pt x="899593" y="0"/>
                </a:lnTo>
                <a:lnTo>
                  <a:pt x="1260000" y="0"/>
                </a:lnTo>
                <a:lnTo>
                  <a:pt x="7230692" y="0"/>
                </a:lnTo>
                <a:lnTo>
                  <a:pt x="7230692" y="917880"/>
                </a:lnTo>
                <a:lnTo>
                  <a:pt x="7231070" y="917880"/>
                </a:lnTo>
                <a:lnTo>
                  <a:pt x="7231070" y="1997556"/>
                </a:lnTo>
                <a:lnTo>
                  <a:pt x="1" y="1997556"/>
                </a:lnTo>
                <a:lnTo>
                  <a:pt x="1" y="1260000"/>
                </a:lnTo>
                <a:lnTo>
                  <a:pt x="0" y="1260000"/>
                </a:lnTo>
                <a:lnTo>
                  <a:pt x="0" y="630000"/>
                </a:lnTo>
                <a:cubicBezTo>
                  <a:pt x="0" y="282061"/>
                  <a:pt x="282061" y="0"/>
                  <a:pt x="630000" y="0"/>
                </a:cubicBezTo>
                <a:close/>
              </a:path>
            </a:pathLst>
          </a:custGeom>
        </p:spPr>
      </p:pic>
      <p:sp>
        <p:nvSpPr>
          <p:cNvPr id="8" name="Espace réservé du texte 7"/>
          <p:cNvSpPr>
            <a:spLocks noGrp="1"/>
          </p:cNvSpPr>
          <p:nvPr>
            <p:ph type="body" sz="quarter" idx="13" hasCustomPrompt="1"/>
          </p:nvPr>
        </p:nvSpPr>
        <p:spPr bwMode="gray">
          <a:xfrm>
            <a:off x="2627784" y="4257092"/>
            <a:ext cx="6192366" cy="1835733"/>
          </a:xfrm>
        </p:spPr>
        <p:txBody>
          <a:bodyPr/>
          <a:lstStyle>
            <a:lvl1pPr>
              <a:lnSpc>
                <a:spcPct val="100000"/>
              </a:lnSpc>
              <a:spcBef>
                <a:spcPts val="0"/>
              </a:spcBef>
              <a:spcAft>
                <a:spcPts val="0"/>
              </a:spcAft>
              <a:defRPr sz="2900">
                <a:solidFill>
                  <a:schemeClr val="accent5"/>
                </a:solidFill>
                <a:latin typeface="+mn-lt"/>
              </a:defRPr>
            </a:lvl1pPr>
            <a:lvl2pPr>
              <a:lnSpc>
                <a:spcPct val="100000"/>
              </a:lnSpc>
              <a:spcBef>
                <a:spcPts val="0"/>
              </a:spcBef>
              <a:spcAft>
                <a:spcPts val="0"/>
              </a:spcAft>
              <a:defRPr sz="2100">
                <a:solidFill>
                  <a:schemeClr val="accent5"/>
                </a:solidFill>
              </a:defRPr>
            </a:lvl2pPr>
            <a:lvl3pPr marL="0">
              <a:lnSpc>
                <a:spcPct val="120000"/>
              </a:lnSpc>
              <a:spcBef>
                <a:spcPts val="0"/>
              </a:spcBef>
              <a:spcAft>
                <a:spcPts val="0"/>
              </a:spcAft>
              <a:defRPr sz="1200">
                <a:solidFill>
                  <a:schemeClr val="accent5"/>
                </a:solidFill>
                <a:latin typeface="+mn-lt"/>
              </a:defRPr>
            </a:lvl3pPr>
          </a:lstStyle>
          <a:p>
            <a:pPr lvl="0"/>
            <a:r>
              <a:rPr lang="fr-FR" noProof="0"/>
              <a:t>Texte de niveau 1</a:t>
            </a:r>
          </a:p>
          <a:p>
            <a:pPr lvl="1"/>
            <a:r>
              <a:rPr lang="fr-FR" noProof="0"/>
              <a:t>Texte de niveau 2</a:t>
            </a:r>
          </a:p>
          <a:p>
            <a:pPr lvl="2"/>
            <a:r>
              <a:rPr lang="fr-FR" noProof="0"/>
              <a:t>Texte de niveau 3</a:t>
            </a:r>
          </a:p>
        </p:txBody>
      </p:sp>
      <p:sp>
        <p:nvSpPr>
          <p:cNvPr id="11" name="Espace réservé de la date 1"/>
          <p:cNvSpPr>
            <a:spLocks noGrp="1"/>
          </p:cNvSpPr>
          <p:nvPr>
            <p:ph type="dt" sz="half" idx="14"/>
          </p:nvPr>
        </p:nvSpPr>
        <p:spPr bwMode="gray">
          <a:xfrm>
            <a:off x="8820150" y="6705600"/>
            <a:ext cx="321821" cy="152400"/>
          </a:xfrm>
        </p:spPr>
        <p:txBody>
          <a:bodyPr/>
          <a:lstStyle/>
          <a:p>
            <a:fld id="{FDB14BB7-B4A1-4B89-B872-7E9EF3A8F0F8}" type="datetime1">
              <a:rPr lang="fr-FR" smtClean="0">
                <a:solidFill>
                  <a:srgbClr val="FFFFFF">
                    <a:alpha val="0"/>
                  </a:srgbClr>
                </a:solidFill>
              </a:rPr>
              <a:pPr/>
              <a:t>09/04/2021</a:t>
            </a:fld>
            <a:endParaRPr lang="fr-FR">
              <a:solidFill>
                <a:srgbClr val="FFFFFF">
                  <a:alpha val="0"/>
                </a:srgbClr>
              </a:solidFill>
            </a:endParaRPr>
          </a:p>
        </p:txBody>
      </p:sp>
      <p:sp>
        <p:nvSpPr>
          <p:cNvPr id="12" name="Espace réservé du pied de page 2"/>
          <p:cNvSpPr>
            <a:spLocks noGrp="1"/>
          </p:cNvSpPr>
          <p:nvPr>
            <p:ph type="ftr" sz="quarter" idx="15"/>
          </p:nvPr>
        </p:nvSpPr>
        <p:spPr bwMode="gray">
          <a:xfrm>
            <a:off x="1763713" y="6156000"/>
            <a:ext cx="6624637" cy="232968"/>
          </a:xfrm>
        </p:spPr>
        <p:txBody>
          <a:bodyPr/>
          <a:lstStyle>
            <a:lvl1pPr>
              <a:defRPr>
                <a:solidFill>
                  <a:schemeClr val="accent6"/>
                </a:solidFill>
              </a:defRPr>
            </a:lvl1pPr>
          </a:lstStyle>
          <a:p>
            <a:r>
              <a:rPr lang="fr-FR">
                <a:solidFill>
                  <a:srgbClr val="9796A3"/>
                </a:solidFill>
              </a:rPr>
              <a:t>Document de travail - GT5 du 28/09/16</a:t>
            </a:r>
          </a:p>
        </p:txBody>
      </p:sp>
      <p:sp>
        <p:nvSpPr>
          <p:cNvPr id="13" name="Espace réservé du numéro de diapositive 9"/>
          <p:cNvSpPr>
            <a:spLocks noGrp="1"/>
          </p:cNvSpPr>
          <p:nvPr>
            <p:ph type="sldNum" sz="quarter" idx="16"/>
          </p:nvPr>
        </p:nvSpPr>
        <p:spPr bwMode="gray">
          <a:xfrm>
            <a:off x="7812089" y="6553200"/>
            <a:ext cx="576261" cy="152400"/>
          </a:xfrm>
        </p:spPr>
        <p:txBody>
          <a:bodyPr/>
          <a:lstStyle>
            <a:lvl1pPr>
              <a:defRPr>
                <a:solidFill>
                  <a:schemeClr val="accent6"/>
                </a:solidFill>
              </a:defRPr>
            </a:lvl1pPr>
          </a:lstStyle>
          <a:p>
            <a:fld id="{10C140CD-8AED-46FF-A9A2-77308F3F39AE}" type="slidenum">
              <a:rPr lang="fr-FR" smtClean="0">
                <a:solidFill>
                  <a:srgbClr val="9796A3"/>
                </a:solidFill>
              </a:rPr>
              <a:pPr/>
              <a:t>‹N°›</a:t>
            </a:fld>
            <a:endParaRPr lang="fr-FR">
              <a:solidFill>
                <a:srgbClr val="9796A3"/>
              </a:solidFill>
            </a:endParaRPr>
          </a:p>
        </p:txBody>
      </p:sp>
      <p:pic>
        <p:nvPicPr>
          <p:cNvPr id="9" name="Image 8"/>
          <p:cNvPicPr>
            <a:picLocks noChangeAspect="1"/>
          </p:cNvPicPr>
          <p:nvPr userDrawn="1"/>
        </p:nvPicPr>
        <p:blipFill rotWithShape="1">
          <a:blip r:embed="rId3" cstate="screen">
            <a:extLst>
              <a:ext uri="{28A0092B-C50C-407E-A947-70E740481C1C}">
                <a14:useLocalDpi xmlns:a14="http://schemas.microsoft.com/office/drawing/2010/main"/>
              </a:ext>
            </a:extLst>
          </a:blip>
          <a:srcRect b="11509"/>
          <a:stretch/>
        </p:blipFill>
        <p:spPr bwMode="gray">
          <a:xfrm>
            <a:off x="0" y="0"/>
            <a:ext cx="2520000" cy="1592263"/>
          </a:xfrm>
          <a:prstGeom prst="rect">
            <a:avLst/>
          </a:prstGeom>
        </p:spPr>
      </p:pic>
    </p:spTree>
    <p:extLst>
      <p:ext uri="{BB962C8B-B14F-4D97-AF65-F5344CB8AC3E}">
        <p14:creationId xmlns:p14="http://schemas.microsoft.com/office/powerpoint/2010/main" val="4158835928"/>
      </p:ext>
    </p:extLst>
  </p:cSld>
  <p:clrMapOvr>
    <a:masterClrMapping/>
  </p:clrMapOvr>
  <p:transition spd="slow">
    <p:push/>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Chapitre_Abis">
    <p:spTree>
      <p:nvGrpSpPr>
        <p:cNvPr id="1" name=""/>
        <p:cNvGrpSpPr/>
        <p:nvPr/>
      </p:nvGrpSpPr>
      <p:grpSpPr>
        <a:xfrm>
          <a:off x="0" y="0"/>
          <a:ext cx="0" cy="0"/>
          <a:chOff x="0" y="0"/>
          <a:chExt cx="0" cy="0"/>
        </a:xfrm>
      </p:grpSpPr>
      <p:pic>
        <p:nvPicPr>
          <p:cNvPr id="18" name="Image 1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gray">
          <a:xfrm>
            <a:off x="1912930" y="2034682"/>
            <a:ext cx="7236000" cy="1997556"/>
          </a:xfrm>
          <a:custGeom>
            <a:avLst/>
            <a:gdLst>
              <a:gd name="connsiteX0" fmla="*/ 630000 w 7231070"/>
              <a:gd name="connsiteY0" fmla="*/ 0 h 1997556"/>
              <a:gd name="connsiteX1" fmla="*/ 899593 w 7231070"/>
              <a:gd name="connsiteY1" fmla="*/ 0 h 1997556"/>
              <a:gd name="connsiteX2" fmla="*/ 1260000 w 7231070"/>
              <a:gd name="connsiteY2" fmla="*/ 0 h 1997556"/>
              <a:gd name="connsiteX3" fmla="*/ 7230692 w 7231070"/>
              <a:gd name="connsiteY3" fmla="*/ 0 h 1997556"/>
              <a:gd name="connsiteX4" fmla="*/ 7230692 w 7231070"/>
              <a:gd name="connsiteY4" fmla="*/ 917880 h 1997556"/>
              <a:gd name="connsiteX5" fmla="*/ 7231070 w 7231070"/>
              <a:gd name="connsiteY5" fmla="*/ 917880 h 1997556"/>
              <a:gd name="connsiteX6" fmla="*/ 7231070 w 7231070"/>
              <a:gd name="connsiteY6" fmla="*/ 1997556 h 1997556"/>
              <a:gd name="connsiteX7" fmla="*/ 1 w 7231070"/>
              <a:gd name="connsiteY7" fmla="*/ 1997556 h 1997556"/>
              <a:gd name="connsiteX8" fmla="*/ 1 w 7231070"/>
              <a:gd name="connsiteY8" fmla="*/ 1260000 h 1997556"/>
              <a:gd name="connsiteX9" fmla="*/ 0 w 7231070"/>
              <a:gd name="connsiteY9" fmla="*/ 1260000 h 1997556"/>
              <a:gd name="connsiteX10" fmla="*/ 0 w 7231070"/>
              <a:gd name="connsiteY10" fmla="*/ 630000 h 1997556"/>
              <a:gd name="connsiteX11" fmla="*/ 630000 w 7231070"/>
              <a:gd name="connsiteY11" fmla="*/ 0 h 199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31070" h="1997556">
                <a:moveTo>
                  <a:pt x="630000" y="0"/>
                </a:moveTo>
                <a:lnTo>
                  <a:pt x="899593" y="0"/>
                </a:lnTo>
                <a:lnTo>
                  <a:pt x="1260000" y="0"/>
                </a:lnTo>
                <a:lnTo>
                  <a:pt x="7230692" y="0"/>
                </a:lnTo>
                <a:lnTo>
                  <a:pt x="7230692" y="917880"/>
                </a:lnTo>
                <a:lnTo>
                  <a:pt x="7231070" y="917880"/>
                </a:lnTo>
                <a:lnTo>
                  <a:pt x="7231070" y="1997556"/>
                </a:lnTo>
                <a:lnTo>
                  <a:pt x="1" y="1997556"/>
                </a:lnTo>
                <a:lnTo>
                  <a:pt x="1" y="1260000"/>
                </a:lnTo>
                <a:lnTo>
                  <a:pt x="0" y="1260000"/>
                </a:lnTo>
                <a:lnTo>
                  <a:pt x="0" y="630000"/>
                </a:lnTo>
                <a:cubicBezTo>
                  <a:pt x="0" y="282061"/>
                  <a:pt x="282061" y="0"/>
                  <a:pt x="630000" y="0"/>
                </a:cubicBezTo>
                <a:close/>
              </a:path>
            </a:pathLst>
          </a:custGeom>
        </p:spPr>
      </p:pic>
      <p:sp>
        <p:nvSpPr>
          <p:cNvPr id="8" name="Espace réservé du texte 7"/>
          <p:cNvSpPr>
            <a:spLocks noGrp="1"/>
          </p:cNvSpPr>
          <p:nvPr>
            <p:ph type="body" sz="quarter" idx="13" hasCustomPrompt="1"/>
          </p:nvPr>
        </p:nvSpPr>
        <p:spPr bwMode="gray">
          <a:xfrm>
            <a:off x="2627784" y="4257092"/>
            <a:ext cx="6192366" cy="1835733"/>
          </a:xfrm>
        </p:spPr>
        <p:txBody>
          <a:bodyPr/>
          <a:lstStyle>
            <a:lvl1pPr>
              <a:lnSpc>
                <a:spcPct val="100000"/>
              </a:lnSpc>
              <a:spcBef>
                <a:spcPts val="0"/>
              </a:spcBef>
              <a:spcAft>
                <a:spcPts val="0"/>
              </a:spcAft>
              <a:defRPr sz="2900">
                <a:solidFill>
                  <a:schemeClr val="accent5"/>
                </a:solidFill>
                <a:latin typeface="+mn-lt"/>
              </a:defRPr>
            </a:lvl1pPr>
            <a:lvl2pPr>
              <a:lnSpc>
                <a:spcPct val="100000"/>
              </a:lnSpc>
              <a:spcBef>
                <a:spcPts val="0"/>
              </a:spcBef>
              <a:spcAft>
                <a:spcPts val="0"/>
              </a:spcAft>
              <a:defRPr sz="2100">
                <a:solidFill>
                  <a:schemeClr val="accent5"/>
                </a:solidFill>
              </a:defRPr>
            </a:lvl2pPr>
            <a:lvl3pPr marL="0">
              <a:lnSpc>
                <a:spcPct val="120000"/>
              </a:lnSpc>
              <a:spcBef>
                <a:spcPts val="0"/>
              </a:spcBef>
              <a:spcAft>
                <a:spcPts val="0"/>
              </a:spcAft>
              <a:defRPr sz="1200">
                <a:solidFill>
                  <a:schemeClr val="accent5"/>
                </a:solidFill>
                <a:latin typeface="+mn-lt"/>
              </a:defRPr>
            </a:lvl3pPr>
          </a:lstStyle>
          <a:p>
            <a:pPr lvl="0"/>
            <a:r>
              <a:rPr lang="fr-FR" noProof="0"/>
              <a:t>Texte de niveau 1</a:t>
            </a:r>
          </a:p>
          <a:p>
            <a:pPr lvl="1"/>
            <a:r>
              <a:rPr lang="fr-FR" noProof="0"/>
              <a:t>Texte de niveau 2</a:t>
            </a:r>
          </a:p>
          <a:p>
            <a:pPr lvl="2"/>
            <a:r>
              <a:rPr lang="fr-FR" noProof="0"/>
              <a:t>Texte de niveau 3</a:t>
            </a:r>
          </a:p>
        </p:txBody>
      </p:sp>
      <p:sp>
        <p:nvSpPr>
          <p:cNvPr id="11" name="Espace réservé de la date 1"/>
          <p:cNvSpPr>
            <a:spLocks noGrp="1"/>
          </p:cNvSpPr>
          <p:nvPr>
            <p:ph type="dt" sz="half" idx="14"/>
          </p:nvPr>
        </p:nvSpPr>
        <p:spPr bwMode="gray">
          <a:xfrm>
            <a:off x="8820150" y="6705600"/>
            <a:ext cx="321821" cy="152400"/>
          </a:xfrm>
        </p:spPr>
        <p:txBody>
          <a:bodyPr/>
          <a:lstStyle/>
          <a:p>
            <a:fld id="{D1EDC080-4A69-4A0C-B308-6535C8F5F2F2}" type="datetime1">
              <a:rPr lang="fr-FR" smtClean="0">
                <a:solidFill>
                  <a:srgbClr val="FFFFFF">
                    <a:alpha val="0"/>
                  </a:srgbClr>
                </a:solidFill>
              </a:rPr>
              <a:pPr/>
              <a:t>09/04/2021</a:t>
            </a:fld>
            <a:endParaRPr lang="fr-FR">
              <a:solidFill>
                <a:srgbClr val="FFFFFF">
                  <a:alpha val="0"/>
                </a:srgbClr>
              </a:solidFill>
            </a:endParaRPr>
          </a:p>
        </p:txBody>
      </p:sp>
      <p:sp>
        <p:nvSpPr>
          <p:cNvPr id="12" name="Espace réservé du pied de page 2"/>
          <p:cNvSpPr>
            <a:spLocks noGrp="1"/>
          </p:cNvSpPr>
          <p:nvPr>
            <p:ph type="ftr" sz="quarter" idx="15"/>
          </p:nvPr>
        </p:nvSpPr>
        <p:spPr bwMode="gray">
          <a:xfrm>
            <a:off x="1763713" y="6156000"/>
            <a:ext cx="6624637" cy="232968"/>
          </a:xfrm>
        </p:spPr>
        <p:txBody>
          <a:bodyPr/>
          <a:lstStyle>
            <a:lvl1pPr>
              <a:defRPr>
                <a:solidFill>
                  <a:schemeClr val="accent6"/>
                </a:solidFill>
              </a:defRPr>
            </a:lvl1pPr>
          </a:lstStyle>
          <a:p>
            <a:r>
              <a:rPr lang="fr-FR">
                <a:solidFill>
                  <a:srgbClr val="9796A3"/>
                </a:solidFill>
              </a:rPr>
              <a:t>Document de travail - GT5 du 28/09/16</a:t>
            </a:r>
          </a:p>
        </p:txBody>
      </p:sp>
      <p:sp>
        <p:nvSpPr>
          <p:cNvPr id="13" name="Espace réservé du numéro de diapositive 9"/>
          <p:cNvSpPr>
            <a:spLocks noGrp="1"/>
          </p:cNvSpPr>
          <p:nvPr>
            <p:ph type="sldNum" sz="quarter" idx="16"/>
          </p:nvPr>
        </p:nvSpPr>
        <p:spPr bwMode="gray">
          <a:xfrm>
            <a:off x="7812089" y="6553200"/>
            <a:ext cx="576261" cy="152400"/>
          </a:xfrm>
        </p:spPr>
        <p:txBody>
          <a:bodyPr/>
          <a:lstStyle>
            <a:lvl1pPr>
              <a:defRPr>
                <a:solidFill>
                  <a:schemeClr val="accent6"/>
                </a:solidFill>
              </a:defRPr>
            </a:lvl1pPr>
          </a:lstStyle>
          <a:p>
            <a:fld id="{10C140CD-8AED-46FF-A9A2-77308F3F39AE}" type="slidenum">
              <a:rPr lang="fr-FR" smtClean="0">
                <a:solidFill>
                  <a:srgbClr val="9796A3"/>
                </a:solidFill>
              </a:rPr>
              <a:pPr/>
              <a:t>‹N°›</a:t>
            </a:fld>
            <a:endParaRPr lang="fr-FR">
              <a:solidFill>
                <a:srgbClr val="9796A3"/>
              </a:solidFill>
            </a:endParaRPr>
          </a:p>
        </p:txBody>
      </p:sp>
      <p:pic>
        <p:nvPicPr>
          <p:cNvPr id="9" name="Image 8"/>
          <p:cNvPicPr>
            <a:picLocks noChangeAspect="1"/>
          </p:cNvPicPr>
          <p:nvPr userDrawn="1"/>
        </p:nvPicPr>
        <p:blipFill rotWithShape="1">
          <a:blip r:embed="rId3" cstate="screen">
            <a:extLst>
              <a:ext uri="{28A0092B-C50C-407E-A947-70E740481C1C}">
                <a14:useLocalDpi xmlns:a14="http://schemas.microsoft.com/office/drawing/2010/main"/>
              </a:ext>
            </a:extLst>
          </a:blip>
          <a:srcRect b="11509"/>
          <a:stretch/>
        </p:blipFill>
        <p:spPr bwMode="gray">
          <a:xfrm>
            <a:off x="0" y="0"/>
            <a:ext cx="2520000" cy="1592263"/>
          </a:xfrm>
          <a:prstGeom prst="rect">
            <a:avLst/>
          </a:prstGeom>
        </p:spPr>
      </p:pic>
    </p:spTree>
    <p:extLst>
      <p:ext uri="{BB962C8B-B14F-4D97-AF65-F5344CB8AC3E}">
        <p14:creationId xmlns:p14="http://schemas.microsoft.com/office/powerpoint/2010/main" val="473434531"/>
      </p:ext>
    </p:extLst>
  </p:cSld>
  <p:clrMapOvr>
    <a:masterClrMapping/>
  </p:clrMapOvr>
  <p:transition spd="slow">
    <p:push/>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Chapitre_B">
    <p:spTree>
      <p:nvGrpSpPr>
        <p:cNvPr id="1" name=""/>
        <p:cNvGrpSpPr/>
        <p:nvPr/>
      </p:nvGrpSpPr>
      <p:grpSpPr>
        <a:xfrm>
          <a:off x="0" y="0"/>
          <a:ext cx="0" cy="0"/>
          <a:chOff x="0" y="0"/>
          <a:chExt cx="0" cy="0"/>
        </a:xfrm>
      </p:grpSpPr>
      <p:pic>
        <p:nvPicPr>
          <p:cNvPr id="14" name="Image 13"/>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gray">
          <a:xfrm>
            <a:off x="1912930" y="2034002"/>
            <a:ext cx="7236000" cy="1998917"/>
          </a:xfrm>
          <a:custGeom>
            <a:avLst/>
            <a:gdLst>
              <a:gd name="connsiteX0" fmla="*/ 630000 w 7231070"/>
              <a:gd name="connsiteY0" fmla="*/ 0 h 1997555"/>
              <a:gd name="connsiteX1" fmla="*/ 899593 w 7231070"/>
              <a:gd name="connsiteY1" fmla="*/ 0 h 1997555"/>
              <a:gd name="connsiteX2" fmla="*/ 1260000 w 7231070"/>
              <a:gd name="connsiteY2" fmla="*/ 0 h 1997555"/>
              <a:gd name="connsiteX3" fmla="*/ 7230692 w 7231070"/>
              <a:gd name="connsiteY3" fmla="*/ 0 h 1997555"/>
              <a:gd name="connsiteX4" fmla="*/ 7230692 w 7231070"/>
              <a:gd name="connsiteY4" fmla="*/ 917880 h 1997555"/>
              <a:gd name="connsiteX5" fmla="*/ 7231070 w 7231070"/>
              <a:gd name="connsiteY5" fmla="*/ 917880 h 1997555"/>
              <a:gd name="connsiteX6" fmla="*/ 7231070 w 7231070"/>
              <a:gd name="connsiteY6" fmla="*/ 1997555 h 1997555"/>
              <a:gd name="connsiteX7" fmla="*/ 1 w 7231070"/>
              <a:gd name="connsiteY7" fmla="*/ 1997555 h 1997555"/>
              <a:gd name="connsiteX8" fmla="*/ 1 w 7231070"/>
              <a:gd name="connsiteY8" fmla="*/ 1260000 h 1997555"/>
              <a:gd name="connsiteX9" fmla="*/ 0 w 7231070"/>
              <a:gd name="connsiteY9" fmla="*/ 1260000 h 1997555"/>
              <a:gd name="connsiteX10" fmla="*/ 0 w 7231070"/>
              <a:gd name="connsiteY10" fmla="*/ 630000 h 1997555"/>
              <a:gd name="connsiteX11" fmla="*/ 630000 w 7231070"/>
              <a:gd name="connsiteY11" fmla="*/ 0 h 1997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31070" h="1997555">
                <a:moveTo>
                  <a:pt x="630000" y="0"/>
                </a:moveTo>
                <a:lnTo>
                  <a:pt x="899593" y="0"/>
                </a:lnTo>
                <a:lnTo>
                  <a:pt x="1260000" y="0"/>
                </a:lnTo>
                <a:lnTo>
                  <a:pt x="7230692" y="0"/>
                </a:lnTo>
                <a:lnTo>
                  <a:pt x="7230692" y="917880"/>
                </a:lnTo>
                <a:lnTo>
                  <a:pt x="7231070" y="917880"/>
                </a:lnTo>
                <a:lnTo>
                  <a:pt x="7231070" y="1997555"/>
                </a:lnTo>
                <a:lnTo>
                  <a:pt x="1" y="1997555"/>
                </a:lnTo>
                <a:lnTo>
                  <a:pt x="1" y="1260000"/>
                </a:lnTo>
                <a:lnTo>
                  <a:pt x="0" y="1260000"/>
                </a:lnTo>
                <a:lnTo>
                  <a:pt x="0" y="630000"/>
                </a:lnTo>
                <a:cubicBezTo>
                  <a:pt x="0" y="282061"/>
                  <a:pt x="282061" y="0"/>
                  <a:pt x="630000" y="0"/>
                </a:cubicBezTo>
                <a:close/>
              </a:path>
            </a:pathLst>
          </a:custGeom>
        </p:spPr>
      </p:pic>
      <p:sp>
        <p:nvSpPr>
          <p:cNvPr id="8" name="Espace réservé du texte 7"/>
          <p:cNvSpPr>
            <a:spLocks noGrp="1"/>
          </p:cNvSpPr>
          <p:nvPr>
            <p:ph type="body" sz="quarter" idx="13" hasCustomPrompt="1"/>
          </p:nvPr>
        </p:nvSpPr>
        <p:spPr bwMode="gray">
          <a:xfrm>
            <a:off x="2627784" y="4257092"/>
            <a:ext cx="6192366" cy="1835733"/>
          </a:xfrm>
        </p:spPr>
        <p:txBody>
          <a:bodyPr/>
          <a:lstStyle>
            <a:lvl1pPr>
              <a:lnSpc>
                <a:spcPct val="100000"/>
              </a:lnSpc>
              <a:spcBef>
                <a:spcPts val="0"/>
              </a:spcBef>
              <a:spcAft>
                <a:spcPts val="0"/>
              </a:spcAft>
              <a:defRPr sz="2900">
                <a:solidFill>
                  <a:schemeClr val="accent5"/>
                </a:solidFill>
                <a:latin typeface="+mn-lt"/>
              </a:defRPr>
            </a:lvl1pPr>
            <a:lvl2pPr>
              <a:lnSpc>
                <a:spcPct val="100000"/>
              </a:lnSpc>
              <a:spcBef>
                <a:spcPts val="0"/>
              </a:spcBef>
              <a:spcAft>
                <a:spcPts val="0"/>
              </a:spcAft>
              <a:defRPr sz="2100">
                <a:solidFill>
                  <a:schemeClr val="accent5"/>
                </a:solidFill>
              </a:defRPr>
            </a:lvl2pPr>
            <a:lvl3pPr marL="0">
              <a:lnSpc>
                <a:spcPct val="120000"/>
              </a:lnSpc>
              <a:spcBef>
                <a:spcPts val="0"/>
              </a:spcBef>
              <a:spcAft>
                <a:spcPts val="0"/>
              </a:spcAft>
              <a:defRPr sz="1200">
                <a:solidFill>
                  <a:schemeClr val="accent5"/>
                </a:solidFill>
                <a:latin typeface="+mn-lt"/>
              </a:defRPr>
            </a:lvl3pPr>
          </a:lstStyle>
          <a:p>
            <a:pPr lvl="0"/>
            <a:r>
              <a:rPr lang="fr-FR" noProof="0"/>
              <a:t>Texte de niveau 1</a:t>
            </a:r>
          </a:p>
          <a:p>
            <a:pPr lvl="1"/>
            <a:r>
              <a:rPr lang="fr-FR" noProof="0"/>
              <a:t>Texte de niveau 2</a:t>
            </a:r>
          </a:p>
          <a:p>
            <a:pPr lvl="2"/>
            <a:r>
              <a:rPr lang="fr-FR" noProof="0"/>
              <a:t>Texte de niveau 3</a:t>
            </a:r>
          </a:p>
        </p:txBody>
      </p:sp>
      <p:sp>
        <p:nvSpPr>
          <p:cNvPr id="11" name="Espace réservé de la date 1"/>
          <p:cNvSpPr>
            <a:spLocks noGrp="1"/>
          </p:cNvSpPr>
          <p:nvPr>
            <p:ph type="dt" sz="half" idx="14"/>
          </p:nvPr>
        </p:nvSpPr>
        <p:spPr bwMode="gray">
          <a:xfrm>
            <a:off x="8820150" y="6705600"/>
            <a:ext cx="321821" cy="152400"/>
          </a:xfrm>
        </p:spPr>
        <p:txBody>
          <a:bodyPr/>
          <a:lstStyle/>
          <a:p>
            <a:fld id="{877F6165-BC3C-40EF-8C0F-828C113079B5}" type="datetime1">
              <a:rPr lang="fr-FR" smtClean="0">
                <a:solidFill>
                  <a:srgbClr val="FFFFFF">
                    <a:alpha val="0"/>
                  </a:srgbClr>
                </a:solidFill>
              </a:rPr>
              <a:pPr/>
              <a:t>09/04/2021</a:t>
            </a:fld>
            <a:endParaRPr lang="fr-FR">
              <a:solidFill>
                <a:srgbClr val="FFFFFF">
                  <a:alpha val="0"/>
                </a:srgbClr>
              </a:solidFill>
            </a:endParaRPr>
          </a:p>
        </p:txBody>
      </p:sp>
      <p:sp>
        <p:nvSpPr>
          <p:cNvPr id="12" name="Espace réservé du pied de page 2"/>
          <p:cNvSpPr>
            <a:spLocks noGrp="1"/>
          </p:cNvSpPr>
          <p:nvPr>
            <p:ph type="ftr" sz="quarter" idx="15"/>
          </p:nvPr>
        </p:nvSpPr>
        <p:spPr bwMode="gray">
          <a:xfrm>
            <a:off x="1763713" y="6156000"/>
            <a:ext cx="6624637" cy="232968"/>
          </a:xfrm>
        </p:spPr>
        <p:txBody>
          <a:bodyPr/>
          <a:lstStyle>
            <a:lvl1pPr>
              <a:defRPr>
                <a:solidFill>
                  <a:schemeClr val="accent6"/>
                </a:solidFill>
              </a:defRPr>
            </a:lvl1pPr>
          </a:lstStyle>
          <a:p>
            <a:r>
              <a:rPr lang="fr-FR">
                <a:solidFill>
                  <a:srgbClr val="9796A3"/>
                </a:solidFill>
              </a:rPr>
              <a:t>Document de travail - GT5 du 28/09/16</a:t>
            </a:r>
          </a:p>
        </p:txBody>
      </p:sp>
      <p:sp>
        <p:nvSpPr>
          <p:cNvPr id="13" name="Espace réservé du numéro de diapositive 9"/>
          <p:cNvSpPr>
            <a:spLocks noGrp="1"/>
          </p:cNvSpPr>
          <p:nvPr>
            <p:ph type="sldNum" sz="quarter" idx="16"/>
          </p:nvPr>
        </p:nvSpPr>
        <p:spPr bwMode="gray">
          <a:xfrm>
            <a:off x="7812089" y="6553200"/>
            <a:ext cx="576261" cy="152400"/>
          </a:xfrm>
        </p:spPr>
        <p:txBody>
          <a:bodyPr/>
          <a:lstStyle>
            <a:lvl1pPr>
              <a:defRPr>
                <a:solidFill>
                  <a:schemeClr val="accent6"/>
                </a:solidFill>
              </a:defRPr>
            </a:lvl1pPr>
          </a:lstStyle>
          <a:p>
            <a:fld id="{10C140CD-8AED-46FF-A9A2-77308F3F39AE}" type="slidenum">
              <a:rPr lang="fr-FR" smtClean="0">
                <a:solidFill>
                  <a:srgbClr val="9796A3"/>
                </a:solidFill>
              </a:rPr>
              <a:pPr/>
              <a:t>‹N°›</a:t>
            </a:fld>
            <a:endParaRPr lang="fr-FR">
              <a:solidFill>
                <a:srgbClr val="9796A3"/>
              </a:solidFill>
            </a:endParaRPr>
          </a:p>
        </p:txBody>
      </p:sp>
      <p:pic>
        <p:nvPicPr>
          <p:cNvPr id="9" name="Image 8"/>
          <p:cNvPicPr>
            <a:picLocks noChangeAspect="1"/>
          </p:cNvPicPr>
          <p:nvPr userDrawn="1"/>
        </p:nvPicPr>
        <p:blipFill rotWithShape="1">
          <a:blip r:embed="rId3" cstate="screen">
            <a:extLst>
              <a:ext uri="{28A0092B-C50C-407E-A947-70E740481C1C}">
                <a14:useLocalDpi xmlns:a14="http://schemas.microsoft.com/office/drawing/2010/main"/>
              </a:ext>
            </a:extLst>
          </a:blip>
          <a:srcRect b="11509"/>
          <a:stretch/>
        </p:blipFill>
        <p:spPr bwMode="gray">
          <a:xfrm>
            <a:off x="0" y="0"/>
            <a:ext cx="2520000" cy="1592263"/>
          </a:xfrm>
          <a:prstGeom prst="rect">
            <a:avLst/>
          </a:prstGeom>
        </p:spPr>
      </p:pic>
    </p:spTree>
    <p:extLst>
      <p:ext uri="{BB962C8B-B14F-4D97-AF65-F5344CB8AC3E}">
        <p14:creationId xmlns:p14="http://schemas.microsoft.com/office/powerpoint/2010/main" val="2783541109"/>
      </p:ext>
    </p:extLst>
  </p:cSld>
  <p:clrMapOvr>
    <a:masterClrMapping/>
  </p:clrMapOvr>
  <p:transition spd="slow">
    <p:push/>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Chapitre_C">
    <p:spTree>
      <p:nvGrpSpPr>
        <p:cNvPr id="1" name=""/>
        <p:cNvGrpSpPr/>
        <p:nvPr/>
      </p:nvGrpSpPr>
      <p:grpSpPr>
        <a:xfrm>
          <a:off x="0" y="0"/>
          <a:ext cx="0" cy="0"/>
          <a:chOff x="0" y="0"/>
          <a:chExt cx="0" cy="0"/>
        </a:xfrm>
      </p:grpSpPr>
      <p:pic>
        <p:nvPicPr>
          <p:cNvPr id="14" name="Image 13"/>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gray">
          <a:xfrm>
            <a:off x="1912930" y="2034002"/>
            <a:ext cx="7236000" cy="1998917"/>
          </a:xfrm>
          <a:custGeom>
            <a:avLst/>
            <a:gdLst>
              <a:gd name="connsiteX0" fmla="*/ 630000 w 7231070"/>
              <a:gd name="connsiteY0" fmla="*/ 0 h 1997555"/>
              <a:gd name="connsiteX1" fmla="*/ 899593 w 7231070"/>
              <a:gd name="connsiteY1" fmla="*/ 0 h 1997555"/>
              <a:gd name="connsiteX2" fmla="*/ 1260000 w 7231070"/>
              <a:gd name="connsiteY2" fmla="*/ 0 h 1997555"/>
              <a:gd name="connsiteX3" fmla="*/ 7230692 w 7231070"/>
              <a:gd name="connsiteY3" fmla="*/ 0 h 1997555"/>
              <a:gd name="connsiteX4" fmla="*/ 7230692 w 7231070"/>
              <a:gd name="connsiteY4" fmla="*/ 917880 h 1997555"/>
              <a:gd name="connsiteX5" fmla="*/ 7231070 w 7231070"/>
              <a:gd name="connsiteY5" fmla="*/ 917880 h 1997555"/>
              <a:gd name="connsiteX6" fmla="*/ 7231070 w 7231070"/>
              <a:gd name="connsiteY6" fmla="*/ 1997555 h 1997555"/>
              <a:gd name="connsiteX7" fmla="*/ 1 w 7231070"/>
              <a:gd name="connsiteY7" fmla="*/ 1997555 h 1997555"/>
              <a:gd name="connsiteX8" fmla="*/ 1 w 7231070"/>
              <a:gd name="connsiteY8" fmla="*/ 1260000 h 1997555"/>
              <a:gd name="connsiteX9" fmla="*/ 0 w 7231070"/>
              <a:gd name="connsiteY9" fmla="*/ 1260000 h 1997555"/>
              <a:gd name="connsiteX10" fmla="*/ 0 w 7231070"/>
              <a:gd name="connsiteY10" fmla="*/ 630000 h 1997555"/>
              <a:gd name="connsiteX11" fmla="*/ 630000 w 7231070"/>
              <a:gd name="connsiteY11" fmla="*/ 0 h 1997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31070" h="1997555">
                <a:moveTo>
                  <a:pt x="630000" y="0"/>
                </a:moveTo>
                <a:lnTo>
                  <a:pt x="899593" y="0"/>
                </a:lnTo>
                <a:lnTo>
                  <a:pt x="1260000" y="0"/>
                </a:lnTo>
                <a:lnTo>
                  <a:pt x="7230692" y="0"/>
                </a:lnTo>
                <a:lnTo>
                  <a:pt x="7230692" y="917880"/>
                </a:lnTo>
                <a:lnTo>
                  <a:pt x="7231070" y="917880"/>
                </a:lnTo>
                <a:lnTo>
                  <a:pt x="7231070" y="1997555"/>
                </a:lnTo>
                <a:lnTo>
                  <a:pt x="1" y="1997555"/>
                </a:lnTo>
                <a:lnTo>
                  <a:pt x="1" y="1260000"/>
                </a:lnTo>
                <a:lnTo>
                  <a:pt x="0" y="1260000"/>
                </a:lnTo>
                <a:lnTo>
                  <a:pt x="0" y="630000"/>
                </a:lnTo>
                <a:cubicBezTo>
                  <a:pt x="0" y="282061"/>
                  <a:pt x="282061" y="0"/>
                  <a:pt x="630000" y="0"/>
                </a:cubicBezTo>
                <a:close/>
              </a:path>
            </a:pathLst>
          </a:custGeom>
        </p:spPr>
      </p:pic>
      <p:sp>
        <p:nvSpPr>
          <p:cNvPr id="8" name="Espace réservé du texte 7"/>
          <p:cNvSpPr>
            <a:spLocks noGrp="1"/>
          </p:cNvSpPr>
          <p:nvPr>
            <p:ph type="body" sz="quarter" idx="13" hasCustomPrompt="1"/>
          </p:nvPr>
        </p:nvSpPr>
        <p:spPr bwMode="gray">
          <a:xfrm>
            <a:off x="2627784" y="4257092"/>
            <a:ext cx="6192366" cy="1835733"/>
          </a:xfrm>
        </p:spPr>
        <p:txBody>
          <a:bodyPr/>
          <a:lstStyle>
            <a:lvl1pPr>
              <a:lnSpc>
                <a:spcPct val="100000"/>
              </a:lnSpc>
              <a:spcBef>
                <a:spcPts val="0"/>
              </a:spcBef>
              <a:spcAft>
                <a:spcPts val="0"/>
              </a:spcAft>
              <a:defRPr sz="2900">
                <a:solidFill>
                  <a:schemeClr val="accent5"/>
                </a:solidFill>
                <a:latin typeface="+mn-lt"/>
              </a:defRPr>
            </a:lvl1pPr>
            <a:lvl2pPr>
              <a:lnSpc>
                <a:spcPct val="100000"/>
              </a:lnSpc>
              <a:spcBef>
                <a:spcPts val="0"/>
              </a:spcBef>
              <a:spcAft>
                <a:spcPts val="0"/>
              </a:spcAft>
              <a:defRPr sz="2100">
                <a:solidFill>
                  <a:schemeClr val="accent5"/>
                </a:solidFill>
              </a:defRPr>
            </a:lvl2pPr>
            <a:lvl3pPr marL="0">
              <a:lnSpc>
                <a:spcPct val="120000"/>
              </a:lnSpc>
              <a:spcBef>
                <a:spcPts val="0"/>
              </a:spcBef>
              <a:spcAft>
                <a:spcPts val="0"/>
              </a:spcAft>
              <a:defRPr sz="1200">
                <a:solidFill>
                  <a:schemeClr val="accent5"/>
                </a:solidFill>
                <a:latin typeface="+mn-lt"/>
              </a:defRPr>
            </a:lvl3pPr>
          </a:lstStyle>
          <a:p>
            <a:pPr lvl="0"/>
            <a:r>
              <a:rPr lang="fr-FR" noProof="0"/>
              <a:t>Texte de niveau 1</a:t>
            </a:r>
          </a:p>
          <a:p>
            <a:pPr lvl="1"/>
            <a:r>
              <a:rPr lang="fr-FR" noProof="0"/>
              <a:t>Texte de niveau 2</a:t>
            </a:r>
          </a:p>
          <a:p>
            <a:pPr lvl="2"/>
            <a:r>
              <a:rPr lang="fr-FR" noProof="0"/>
              <a:t>Texte de niveau 3</a:t>
            </a:r>
          </a:p>
        </p:txBody>
      </p:sp>
      <p:sp>
        <p:nvSpPr>
          <p:cNvPr id="11" name="Espace réservé de la date 1"/>
          <p:cNvSpPr>
            <a:spLocks noGrp="1"/>
          </p:cNvSpPr>
          <p:nvPr>
            <p:ph type="dt" sz="half" idx="14"/>
          </p:nvPr>
        </p:nvSpPr>
        <p:spPr bwMode="gray">
          <a:xfrm>
            <a:off x="8820150" y="6705600"/>
            <a:ext cx="321821" cy="152400"/>
          </a:xfrm>
        </p:spPr>
        <p:txBody>
          <a:bodyPr/>
          <a:lstStyle/>
          <a:p>
            <a:fld id="{7BE4C1F6-C735-4497-9A47-70059BE34808}" type="datetime1">
              <a:rPr lang="fr-FR" smtClean="0">
                <a:solidFill>
                  <a:srgbClr val="FFFFFF">
                    <a:alpha val="0"/>
                  </a:srgbClr>
                </a:solidFill>
              </a:rPr>
              <a:pPr/>
              <a:t>09/04/2021</a:t>
            </a:fld>
            <a:endParaRPr lang="fr-FR">
              <a:solidFill>
                <a:srgbClr val="FFFFFF">
                  <a:alpha val="0"/>
                </a:srgbClr>
              </a:solidFill>
            </a:endParaRPr>
          </a:p>
        </p:txBody>
      </p:sp>
      <p:sp>
        <p:nvSpPr>
          <p:cNvPr id="12" name="Espace réservé du pied de page 2"/>
          <p:cNvSpPr>
            <a:spLocks noGrp="1"/>
          </p:cNvSpPr>
          <p:nvPr>
            <p:ph type="ftr" sz="quarter" idx="15"/>
          </p:nvPr>
        </p:nvSpPr>
        <p:spPr bwMode="gray">
          <a:xfrm>
            <a:off x="1763713" y="6156000"/>
            <a:ext cx="6624637" cy="232968"/>
          </a:xfrm>
        </p:spPr>
        <p:txBody>
          <a:bodyPr/>
          <a:lstStyle>
            <a:lvl1pPr>
              <a:defRPr>
                <a:solidFill>
                  <a:schemeClr val="accent6"/>
                </a:solidFill>
              </a:defRPr>
            </a:lvl1pPr>
          </a:lstStyle>
          <a:p>
            <a:r>
              <a:rPr lang="fr-FR">
                <a:solidFill>
                  <a:srgbClr val="9796A3"/>
                </a:solidFill>
              </a:rPr>
              <a:t>Document de travail - GT5 du 28/09/16</a:t>
            </a:r>
          </a:p>
        </p:txBody>
      </p:sp>
      <p:sp>
        <p:nvSpPr>
          <p:cNvPr id="13" name="Espace réservé du numéro de diapositive 9"/>
          <p:cNvSpPr>
            <a:spLocks noGrp="1"/>
          </p:cNvSpPr>
          <p:nvPr>
            <p:ph type="sldNum" sz="quarter" idx="16"/>
          </p:nvPr>
        </p:nvSpPr>
        <p:spPr bwMode="gray">
          <a:xfrm>
            <a:off x="7812089" y="6553200"/>
            <a:ext cx="576261" cy="152400"/>
          </a:xfrm>
        </p:spPr>
        <p:txBody>
          <a:bodyPr/>
          <a:lstStyle>
            <a:lvl1pPr>
              <a:defRPr>
                <a:solidFill>
                  <a:schemeClr val="accent6"/>
                </a:solidFill>
              </a:defRPr>
            </a:lvl1pPr>
          </a:lstStyle>
          <a:p>
            <a:fld id="{10C140CD-8AED-46FF-A9A2-77308F3F39AE}" type="slidenum">
              <a:rPr lang="fr-FR" smtClean="0">
                <a:solidFill>
                  <a:srgbClr val="9796A3"/>
                </a:solidFill>
              </a:rPr>
              <a:pPr/>
              <a:t>‹N°›</a:t>
            </a:fld>
            <a:endParaRPr lang="fr-FR">
              <a:solidFill>
                <a:srgbClr val="9796A3"/>
              </a:solidFill>
            </a:endParaRPr>
          </a:p>
        </p:txBody>
      </p:sp>
      <p:pic>
        <p:nvPicPr>
          <p:cNvPr id="9" name="Image 8"/>
          <p:cNvPicPr>
            <a:picLocks noChangeAspect="1"/>
          </p:cNvPicPr>
          <p:nvPr userDrawn="1"/>
        </p:nvPicPr>
        <p:blipFill rotWithShape="1">
          <a:blip r:embed="rId3" cstate="screen">
            <a:extLst>
              <a:ext uri="{28A0092B-C50C-407E-A947-70E740481C1C}">
                <a14:useLocalDpi xmlns:a14="http://schemas.microsoft.com/office/drawing/2010/main"/>
              </a:ext>
            </a:extLst>
          </a:blip>
          <a:srcRect b="11509"/>
          <a:stretch/>
        </p:blipFill>
        <p:spPr bwMode="gray">
          <a:xfrm>
            <a:off x="0" y="0"/>
            <a:ext cx="2520000" cy="1592263"/>
          </a:xfrm>
          <a:prstGeom prst="rect">
            <a:avLst/>
          </a:prstGeom>
        </p:spPr>
      </p:pic>
    </p:spTree>
    <p:extLst>
      <p:ext uri="{BB962C8B-B14F-4D97-AF65-F5344CB8AC3E}">
        <p14:creationId xmlns:p14="http://schemas.microsoft.com/office/powerpoint/2010/main" val="2141387143"/>
      </p:ext>
    </p:extLst>
  </p:cSld>
  <p:clrMapOvr>
    <a:masterClrMapping/>
  </p:clrMapOvr>
  <p:transition spd="slow">
    <p:push/>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Chapitre_D">
    <p:spTree>
      <p:nvGrpSpPr>
        <p:cNvPr id="1" name=""/>
        <p:cNvGrpSpPr/>
        <p:nvPr/>
      </p:nvGrpSpPr>
      <p:grpSpPr>
        <a:xfrm>
          <a:off x="0" y="0"/>
          <a:ext cx="0" cy="0"/>
          <a:chOff x="0" y="0"/>
          <a:chExt cx="0" cy="0"/>
        </a:xfrm>
      </p:grpSpPr>
      <p:sp>
        <p:nvSpPr>
          <p:cNvPr id="14" name="Espace réservé pour une image  13"/>
          <p:cNvSpPr>
            <a:spLocks noGrp="1"/>
          </p:cNvSpPr>
          <p:nvPr>
            <p:ph type="pic" sz="quarter" idx="17"/>
          </p:nvPr>
        </p:nvSpPr>
        <p:spPr bwMode="gray">
          <a:xfrm>
            <a:off x="1912930" y="2034001"/>
            <a:ext cx="7236000" cy="1998000"/>
          </a:xfrm>
          <a:custGeom>
            <a:avLst/>
            <a:gdLst>
              <a:gd name="connsiteX0" fmla="*/ 630000 w 7231070"/>
              <a:gd name="connsiteY0" fmla="*/ 0 h 1998000"/>
              <a:gd name="connsiteX1" fmla="*/ 899593 w 7231070"/>
              <a:gd name="connsiteY1" fmla="*/ 0 h 1998000"/>
              <a:gd name="connsiteX2" fmla="*/ 1260000 w 7231070"/>
              <a:gd name="connsiteY2" fmla="*/ 0 h 1998000"/>
              <a:gd name="connsiteX3" fmla="*/ 7230692 w 7231070"/>
              <a:gd name="connsiteY3" fmla="*/ 0 h 1998000"/>
              <a:gd name="connsiteX4" fmla="*/ 7230692 w 7231070"/>
              <a:gd name="connsiteY4" fmla="*/ 917880 h 1998000"/>
              <a:gd name="connsiteX5" fmla="*/ 7231070 w 7231070"/>
              <a:gd name="connsiteY5" fmla="*/ 917880 h 1998000"/>
              <a:gd name="connsiteX6" fmla="*/ 7231070 w 7231070"/>
              <a:gd name="connsiteY6" fmla="*/ 1998000 h 1998000"/>
              <a:gd name="connsiteX7" fmla="*/ 7230692 w 7231070"/>
              <a:gd name="connsiteY7" fmla="*/ 1998000 h 1998000"/>
              <a:gd name="connsiteX8" fmla="*/ 899593 w 7231070"/>
              <a:gd name="connsiteY8" fmla="*/ 1998000 h 1998000"/>
              <a:gd name="connsiteX9" fmla="*/ 1 w 7231070"/>
              <a:gd name="connsiteY9" fmla="*/ 1998000 h 1998000"/>
              <a:gd name="connsiteX10" fmla="*/ 1 w 7231070"/>
              <a:gd name="connsiteY10" fmla="*/ 1260000 h 1998000"/>
              <a:gd name="connsiteX11" fmla="*/ 0 w 7231070"/>
              <a:gd name="connsiteY11" fmla="*/ 1260000 h 1998000"/>
              <a:gd name="connsiteX12" fmla="*/ 0 w 7231070"/>
              <a:gd name="connsiteY12" fmla="*/ 630000 h 1998000"/>
              <a:gd name="connsiteX13" fmla="*/ 630000 w 7231070"/>
              <a:gd name="connsiteY13" fmla="*/ 0 h 199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31070" h="1998000">
                <a:moveTo>
                  <a:pt x="630000" y="0"/>
                </a:moveTo>
                <a:lnTo>
                  <a:pt x="899593" y="0"/>
                </a:lnTo>
                <a:lnTo>
                  <a:pt x="1260000" y="0"/>
                </a:lnTo>
                <a:lnTo>
                  <a:pt x="7230692" y="0"/>
                </a:lnTo>
                <a:lnTo>
                  <a:pt x="7230692" y="917880"/>
                </a:lnTo>
                <a:lnTo>
                  <a:pt x="7231070" y="917880"/>
                </a:lnTo>
                <a:lnTo>
                  <a:pt x="7231070" y="1998000"/>
                </a:lnTo>
                <a:lnTo>
                  <a:pt x="7230692" y="1998000"/>
                </a:lnTo>
                <a:lnTo>
                  <a:pt x="899593" y="1998000"/>
                </a:lnTo>
                <a:lnTo>
                  <a:pt x="1" y="1998000"/>
                </a:lnTo>
                <a:lnTo>
                  <a:pt x="1" y="1260000"/>
                </a:lnTo>
                <a:lnTo>
                  <a:pt x="0" y="1260000"/>
                </a:lnTo>
                <a:lnTo>
                  <a:pt x="0" y="630000"/>
                </a:lnTo>
                <a:cubicBezTo>
                  <a:pt x="0" y="282061"/>
                  <a:pt x="282061" y="0"/>
                  <a:pt x="630000" y="0"/>
                </a:cubicBezTo>
                <a:close/>
              </a:path>
            </a:pathLst>
          </a:custGeom>
        </p:spPr>
        <p:txBody>
          <a:bodyPr wrap="square" tIns="1080000" anchor="ctr" anchorCtr="0">
            <a:noAutofit/>
          </a:bodyPr>
          <a:lstStyle>
            <a:lvl1pPr algn="ctr">
              <a:defRPr/>
            </a:lvl1pPr>
          </a:lstStyle>
          <a:p>
            <a:r>
              <a:rPr lang="fr-FR"/>
              <a:t>Cliquez sur l'icône pour ajouter une image</a:t>
            </a:r>
          </a:p>
        </p:txBody>
      </p:sp>
      <p:sp>
        <p:nvSpPr>
          <p:cNvPr id="8" name="Espace réservé du texte 7"/>
          <p:cNvSpPr>
            <a:spLocks noGrp="1"/>
          </p:cNvSpPr>
          <p:nvPr>
            <p:ph type="body" sz="quarter" idx="13" hasCustomPrompt="1"/>
          </p:nvPr>
        </p:nvSpPr>
        <p:spPr bwMode="gray">
          <a:xfrm>
            <a:off x="2627784" y="4257092"/>
            <a:ext cx="6192366" cy="1835733"/>
          </a:xfrm>
        </p:spPr>
        <p:txBody>
          <a:bodyPr/>
          <a:lstStyle>
            <a:lvl1pPr>
              <a:lnSpc>
                <a:spcPct val="100000"/>
              </a:lnSpc>
              <a:spcBef>
                <a:spcPts val="0"/>
              </a:spcBef>
              <a:spcAft>
                <a:spcPts val="0"/>
              </a:spcAft>
              <a:defRPr sz="2900">
                <a:solidFill>
                  <a:schemeClr val="accent5"/>
                </a:solidFill>
                <a:latin typeface="+mn-lt"/>
              </a:defRPr>
            </a:lvl1pPr>
            <a:lvl2pPr>
              <a:lnSpc>
                <a:spcPct val="100000"/>
              </a:lnSpc>
              <a:spcBef>
                <a:spcPts val="0"/>
              </a:spcBef>
              <a:spcAft>
                <a:spcPts val="0"/>
              </a:spcAft>
              <a:defRPr sz="2100">
                <a:solidFill>
                  <a:schemeClr val="accent5"/>
                </a:solidFill>
              </a:defRPr>
            </a:lvl2pPr>
            <a:lvl3pPr marL="0">
              <a:lnSpc>
                <a:spcPct val="120000"/>
              </a:lnSpc>
              <a:spcBef>
                <a:spcPts val="0"/>
              </a:spcBef>
              <a:spcAft>
                <a:spcPts val="0"/>
              </a:spcAft>
              <a:defRPr sz="1200">
                <a:solidFill>
                  <a:schemeClr val="accent5"/>
                </a:solidFill>
                <a:latin typeface="+mn-lt"/>
              </a:defRPr>
            </a:lvl3pPr>
          </a:lstStyle>
          <a:p>
            <a:pPr lvl="0"/>
            <a:r>
              <a:rPr lang="fr-FR" noProof="0"/>
              <a:t>Texte de niveau 1</a:t>
            </a:r>
          </a:p>
          <a:p>
            <a:pPr lvl="1"/>
            <a:r>
              <a:rPr lang="fr-FR" noProof="0"/>
              <a:t>Texte de niveau 2</a:t>
            </a:r>
          </a:p>
          <a:p>
            <a:pPr lvl="2"/>
            <a:r>
              <a:rPr lang="fr-FR" noProof="0"/>
              <a:t>Texte de niveau 3</a:t>
            </a:r>
          </a:p>
        </p:txBody>
      </p:sp>
      <p:sp>
        <p:nvSpPr>
          <p:cNvPr id="11" name="Espace réservé de la date 1"/>
          <p:cNvSpPr>
            <a:spLocks noGrp="1"/>
          </p:cNvSpPr>
          <p:nvPr>
            <p:ph type="dt" sz="half" idx="14"/>
          </p:nvPr>
        </p:nvSpPr>
        <p:spPr bwMode="gray">
          <a:xfrm>
            <a:off x="8820150" y="6705600"/>
            <a:ext cx="321821" cy="152400"/>
          </a:xfrm>
        </p:spPr>
        <p:txBody>
          <a:bodyPr/>
          <a:lstStyle/>
          <a:p>
            <a:fld id="{9F812D75-9D5E-41F5-A60D-2096E1FEC96A}" type="datetime1">
              <a:rPr lang="fr-FR" smtClean="0">
                <a:solidFill>
                  <a:srgbClr val="FFFFFF">
                    <a:alpha val="0"/>
                  </a:srgbClr>
                </a:solidFill>
              </a:rPr>
              <a:pPr/>
              <a:t>09/04/2021</a:t>
            </a:fld>
            <a:endParaRPr lang="fr-FR">
              <a:solidFill>
                <a:srgbClr val="FFFFFF">
                  <a:alpha val="0"/>
                </a:srgbClr>
              </a:solidFill>
            </a:endParaRPr>
          </a:p>
        </p:txBody>
      </p:sp>
      <p:sp>
        <p:nvSpPr>
          <p:cNvPr id="12" name="Espace réservé du pied de page 2"/>
          <p:cNvSpPr>
            <a:spLocks noGrp="1"/>
          </p:cNvSpPr>
          <p:nvPr>
            <p:ph type="ftr" sz="quarter" idx="15"/>
          </p:nvPr>
        </p:nvSpPr>
        <p:spPr bwMode="gray">
          <a:xfrm>
            <a:off x="1763713" y="6156000"/>
            <a:ext cx="6624637" cy="232968"/>
          </a:xfrm>
        </p:spPr>
        <p:txBody>
          <a:bodyPr/>
          <a:lstStyle>
            <a:lvl1pPr>
              <a:defRPr>
                <a:solidFill>
                  <a:schemeClr val="accent6"/>
                </a:solidFill>
              </a:defRPr>
            </a:lvl1pPr>
          </a:lstStyle>
          <a:p>
            <a:r>
              <a:rPr lang="fr-FR">
                <a:solidFill>
                  <a:srgbClr val="9796A3"/>
                </a:solidFill>
              </a:rPr>
              <a:t>Document de travail - GT5 du 28/09/16</a:t>
            </a:r>
          </a:p>
        </p:txBody>
      </p:sp>
      <p:sp>
        <p:nvSpPr>
          <p:cNvPr id="13" name="Espace réservé du numéro de diapositive 9"/>
          <p:cNvSpPr>
            <a:spLocks noGrp="1"/>
          </p:cNvSpPr>
          <p:nvPr>
            <p:ph type="sldNum" sz="quarter" idx="16"/>
          </p:nvPr>
        </p:nvSpPr>
        <p:spPr bwMode="gray">
          <a:xfrm>
            <a:off x="7812089" y="6553200"/>
            <a:ext cx="576261" cy="152400"/>
          </a:xfrm>
        </p:spPr>
        <p:txBody>
          <a:bodyPr/>
          <a:lstStyle>
            <a:lvl1pPr>
              <a:defRPr>
                <a:solidFill>
                  <a:schemeClr val="accent6"/>
                </a:solidFill>
              </a:defRPr>
            </a:lvl1pPr>
          </a:lstStyle>
          <a:p>
            <a:fld id="{10C140CD-8AED-46FF-A9A2-77308F3F39AE}" type="slidenum">
              <a:rPr lang="fr-FR" smtClean="0">
                <a:solidFill>
                  <a:srgbClr val="9796A3"/>
                </a:solidFill>
              </a:rPr>
              <a:pPr/>
              <a:t>‹N°›</a:t>
            </a:fld>
            <a:endParaRPr lang="fr-FR">
              <a:solidFill>
                <a:srgbClr val="9796A3"/>
              </a:solidFill>
            </a:endParaRPr>
          </a:p>
        </p:txBody>
      </p:sp>
      <p:pic>
        <p:nvPicPr>
          <p:cNvPr id="9" name="Image 8"/>
          <p:cNvPicPr>
            <a:picLocks noChangeAspect="1"/>
          </p:cNvPicPr>
          <p:nvPr userDrawn="1"/>
        </p:nvPicPr>
        <p:blipFill rotWithShape="1">
          <a:blip r:embed="rId2" cstate="screen">
            <a:extLst>
              <a:ext uri="{28A0092B-C50C-407E-A947-70E740481C1C}">
                <a14:useLocalDpi xmlns:a14="http://schemas.microsoft.com/office/drawing/2010/main"/>
              </a:ext>
            </a:extLst>
          </a:blip>
          <a:srcRect b="11509"/>
          <a:stretch/>
        </p:blipFill>
        <p:spPr bwMode="gray">
          <a:xfrm>
            <a:off x="0" y="0"/>
            <a:ext cx="2520000" cy="1592263"/>
          </a:xfrm>
          <a:prstGeom prst="rect">
            <a:avLst/>
          </a:prstGeom>
        </p:spPr>
      </p:pic>
    </p:spTree>
    <p:extLst>
      <p:ext uri="{BB962C8B-B14F-4D97-AF65-F5344CB8AC3E}">
        <p14:creationId xmlns:p14="http://schemas.microsoft.com/office/powerpoint/2010/main" val="352396581"/>
      </p:ext>
    </p:extLst>
  </p:cSld>
  <p:clrMapOvr>
    <a:masterClrMapping/>
  </p:clrMapOvr>
  <p:transition spd="slow">
    <p:push/>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11" name="Espace réservé de la date 10"/>
          <p:cNvSpPr>
            <a:spLocks noGrp="1"/>
          </p:cNvSpPr>
          <p:nvPr>
            <p:ph type="dt" sz="half" idx="10"/>
          </p:nvPr>
        </p:nvSpPr>
        <p:spPr bwMode="gray"/>
        <p:txBody>
          <a:bodyPr/>
          <a:lstStyle/>
          <a:p>
            <a:fld id="{084332E5-62FD-4880-804B-53CC6CC2D43B}" type="datetime1">
              <a:rPr lang="fr-FR" smtClean="0">
                <a:solidFill>
                  <a:srgbClr val="FFFFFF">
                    <a:alpha val="0"/>
                  </a:srgbClr>
                </a:solidFill>
              </a:rPr>
              <a:pPr/>
              <a:t>09/04/2021</a:t>
            </a:fld>
            <a:endParaRPr lang="fr-FR">
              <a:solidFill>
                <a:srgbClr val="FFFFFF">
                  <a:alpha val="0"/>
                </a:srgbClr>
              </a:solidFill>
            </a:endParaRPr>
          </a:p>
        </p:txBody>
      </p:sp>
      <p:sp>
        <p:nvSpPr>
          <p:cNvPr id="12" name="Espace réservé du numéro de diapositive 11"/>
          <p:cNvSpPr>
            <a:spLocks noGrp="1"/>
          </p:cNvSpPr>
          <p:nvPr>
            <p:ph type="sldNum" sz="quarter" idx="11"/>
          </p:nvPr>
        </p:nvSpPr>
        <p:spPr bwMode="gray"/>
        <p:txBody>
          <a:bodyPr/>
          <a:lstStyle/>
          <a:p>
            <a:fld id="{10C140CD-8AED-46FF-A9A2-77308F3F39AE}" type="slidenum">
              <a:rPr lang="fr-FR" smtClean="0">
                <a:solidFill>
                  <a:srgbClr val="9796A3"/>
                </a:solidFill>
              </a:rPr>
              <a:pPr/>
              <a:t>‹N°›</a:t>
            </a:fld>
            <a:endParaRPr lang="fr-FR">
              <a:solidFill>
                <a:srgbClr val="9796A3"/>
              </a:solidFill>
            </a:endParaRPr>
          </a:p>
        </p:txBody>
      </p:sp>
      <p:sp>
        <p:nvSpPr>
          <p:cNvPr id="13" name="Espace réservé du pied de page 12"/>
          <p:cNvSpPr>
            <a:spLocks noGrp="1"/>
          </p:cNvSpPr>
          <p:nvPr>
            <p:ph type="ftr" sz="quarter" idx="12"/>
          </p:nvPr>
        </p:nvSpPr>
        <p:spPr bwMode="gray"/>
        <p:txBody>
          <a:bodyPr/>
          <a:lstStyle/>
          <a:p>
            <a:r>
              <a:rPr lang="fr-FR">
                <a:solidFill>
                  <a:srgbClr val="9796A3"/>
                </a:solidFill>
              </a:rPr>
              <a:t>Document de travail - GT5 du 28/09/16</a:t>
            </a:r>
          </a:p>
        </p:txBody>
      </p:sp>
      <p:sp>
        <p:nvSpPr>
          <p:cNvPr id="5" name="Espace réservé du texte 4"/>
          <p:cNvSpPr>
            <a:spLocks noGrp="1"/>
          </p:cNvSpPr>
          <p:nvPr>
            <p:ph type="body" sz="quarter" idx="13" hasCustomPrompt="1"/>
          </p:nvPr>
        </p:nvSpPr>
        <p:spPr bwMode="gray">
          <a:xfrm>
            <a:off x="1763713" y="404813"/>
            <a:ext cx="7056437" cy="1152525"/>
          </a:xfrm>
        </p:spPr>
        <p:txBody>
          <a:bodyPr/>
          <a:lstStyle>
            <a:lvl1pPr>
              <a:lnSpc>
                <a:spcPct val="100000"/>
              </a:lnSpc>
              <a:spcBef>
                <a:spcPts val="0"/>
              </a:spcBef>
              <a:spcAft>
                <a:spcPts val="0"/>
              </a:spcAft>
              <a:defRPr sz="2900">
                <a:solidFill>
                  <a:schemeClr val="accent6"/>
                </a:solidFill>
                <a:latin typeface="+mn-lt"/>
              </a:defRPr>
            </a:lvl1pPr>
            <a:lvl2pPr>
              <a:lnSpc>
                <a:spcPct val="100000"/>
              </a:lnSpc>
              <a:spcBef>
                <a:spcPts val="0"/>
              </a:spcBef>
              <a:spcAft>
                <a:spcPts val="0"/>
              </a:spcAft>
              <a:defRPr sz="2100"/>
            </a:lvl2pPr>
          </a:lstStyle>
          <a:p>
            <a:pPr lvl="0"/>
            <a:r>
              <a:rPr lang="fr-FR"/>
              <a:t>Titre</a:t>
            </a:r>
          </a:p>
          <a:p>
            <a:pPr lvl="1"/>
            <a:r>
              <a:rPr lang="fr-FR"/>
              <a:t>Sous-titre</a:t>
            </a:r>
          </a:p>
        </p:txBody>
      </p:sp>
      <p:sp>
        <p:nvSpPr>
          <p:cNvPr id="7" name="Espace réservé du contenu 6"/>
          <p:cNvSpPr>
            <a:spLocks noGrp="1"/>
          </p:cNvSpPr>
          <p:nvPr>
            <p:ph sz="quarter" idx="14" hasCustomPrompt="1"/>
          </p:nvPr>
        </p:nvSpPr>
        <p:spPr bwMode="gray">
          <a:xfrm>
            <a:off x="1368425" y="1989138"/>
            <a:ext cx="7451725" cy="4103687"/>
          </a:xfrm>
        </p:spPr>
        <p:txBody>
          <a:bodyPr/>
          <a:lstStyle>
            <a:lvl5pPr>
              <a:defRPr/>
            </a:lvl5pPr>
            <a:lvl6pPr>
              <a:defRPr/>
            </a:lvl6pPr>
          </a:lstStyle>
          <a:p>
            <a:pPr lvl="0"/>
            <a:r>
              <a:rPr lang="fr-FR" noProof="0"/>
              <a:t>Texte de niveau 1</a:t>
            </a:r>
          </a:p>
          <a:p>
            <a:pPr lvl="1"/>
            <a:r>
              <a:rPr lang="fr-FR" noProof="0"/>
              <a:t>Texte de niveau 2</a:t>
            </a:r>
          </a:p>
          <a:p>
            <a:pPr lvl="2"/>
            <a:r>
              <a:rPr lang="fr-FR" noProof="0"/>
              <a:t>Texte de niveau 3</a:t>
            </a:r>
          </a:p>
          <a:p>
            <a:pPr lvl="3"/>
            <a:r>
              <a:rPr lang="fr-FR" noProof="0"/>
              <a:t>Texte de niveau 4</a:t>
            </a:r>
          </a:p>
          <a:p>
            <a:pPr lvl="4"/>
            <a:r>
              <a:rPr lang="fr-FR" noProof="0"/>
              <a:t>Texte de niveau 5</a:t>
            </a:r>
          </a:p>
          <a:p>
            <a:pPr lvl="5"/>
            <a:r>
              <a:rPr lang="fr-FR" noProof="0"/>
              <a:t>Texte de niveau 6</a:t>
            </a:r>
          </a:p>
        </p:txBody>
      </p:sp>
    </p:spTree>
    <p:extLst>
      <p:ext uri="{BB962C8B-B14F-4D97-AF65-F5344CB8AC3E}">
        <p14:creationId xmlns:p14="http://schemas.microsoft.com/office/powerpoint/2010/main" val="1450392221"/>
      </p:ext>
    </p:extLst>
  </p:cSld>
  <p:clrMapOvr>
    <a:masterClrMapping/>
  </p:clrMapOvr>
  <p:transition spd="slow">
    <p:push/>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re, image et contenu">
    <p:spTree>
      <p:nvGrpSpPr>
        <p:cNvPr id="1" name=""/>
        <p:cNvGrpSpPr/>
        <p:nvPr/>
      </p:nvGrpSpPr>
      <p:grpSpPr>
        <a:xfrm>
          <a:off x="0" y="0"/>
          <a:ext cx="0" cy="0"/>
          <a:chOff x="0" y="0"/>
          <a:chExt cx="0" cy="0"/>
        </a:xfrm>
      </p:grpSpPr>
      <p:sp>
        <p:nvSpPr>
          <p:cNvPr id="11" name="Espace réservé de la date 10"/>
          <p:cNvSpPr>
            <a:spLocks noGrp="1"/>
          </p:cNvSpPr>
          <p:nvPr>
            <p:ph type="dt" sz="half" idx="10"/>
          </p:nvPr>
        </p:nvSpPr>
        <p:spPr bwMode="gray"/>
        <p:txBody>
          <a:bodyPr/>
          <a:lstStyle/>
          <a:p>
            <a:fld id="{7A29F2E6-FA78-4F8A-8293-442EF2038689}" type="datetime1">
              <a:rPr lang="fr-FR" smtClean="0">
                <a:solidFill>
                  <a:srgbClr val="FFFFFF">
                    <a:alpha val="0"/>
                  </a:srgbClr>
                </a:solidFill>
              </a:rPr>
              <a:pPr/>
              <a:t>09/04/2021</a:t>
            </a:fld>
            <a:endParaRPr lang="fr-FR">
              <a:solidFill>
                <a:srgbClr val="FFFFFF">
                  <a:alpha val="0"/>
                </a:srgbClr>
              </a:solidFill>
            </a:endParaRPr>
          </a:p>
        </p:txBody>
      </p:sp>
      <p:sp>
        <p:nvSpPr>
          <p:cNvPr id="12" name="Espace réservé du numéro de diapositive 11"/>
          <p:cNvSpPr>
            <a:spLocks noGrp="1"/>
          </p:cNvSpPr>
          <p:nvPr>
            <p:ph type="sldNum" sz="quarter" idx="11"/>
          </p:nvPr>
        </p:nvSpPr>
        <p:spPr bwMode="gray"/>
        <p:txBody>
          <a:bodyPr/>
          <a:lstStyle/>
          <a:p>
            <a:fld id="{10C140CD-8AED-46FF-A9A2-77308F3F39AE}" type="slidenum">
              <a:rPr lang="fr-FR" smtClean="0">
                <a:solidFill>
                  <a:srgbClr val="9796A3"/>
                </a:solidFill>
              </a:rPr>
              <a:pPr/>
              <a:t>‹N°›</a:t>
            </a:fld>
            <a:endParaRPr lang="fr-FR">
              <a:solidFill>
                <a:srgbClr val="9796A3"/>
              </a:solidFill>
            </a:endParaRPr>
          </a:p>
        </p:txBody>
      </p:sp>
      <p:sp>
        <p:nvSpPr>
          <p:cNvPr id="13" name="Espace réservé du pied de page 12"/>
          <p:cNvSpPr>
            <a:spLocks noGrp="1"/>
          </p:cNvSpPr>
          <p:nvPr>
            <p:ph type="ftr" sz="quarter" idx="12"/>
          </p:nvPr>
        </p:nvSpPr>
        <p:spPr bwMode="gray"/>
        <p:txBody>
          <a:bodyPr/>
          <a:lstStyle/>
          <a:p>
            <a:r>
              <a:rPr lang="fr-FR">
                <a:solidFill>
                  <a:srgbClr val="9796A3"/>
                </a:solidFill>
              </a:rPr>
              <a:t>Document de travail - GT5 du 28/09/16</a:t>
            </a:r>
          </a:p>
        </p:txBody>
      </p:sp>
      <p:sp>
        <p:nvSpPr>
          <p:cNvPr id="5" name="Espace réservé du texte 4"/>
          <p:cNvSpPr>
            <a:spLocks noGrp="1"/>
          </p:cNvSpPr>
          <p:nvPr>
            <p:ph type="body" sz="quarter" idx="13" hasCustomPrompt="1"/>
          </p:nvPr>
        </p:nvSpPr>
        <p:spPr bwMode="gray">
          <a:xfrm>
            <a:off x="1763713" y="404813"/>
            <a:ext cx="7056437" cy="1152525"/>
          </a:xfrm>
        </p:spPr>
        <p:txBody>
          <a:bodyPr/>
          <a:lstStyle>
            <a:lvl1pPr>
              <a:lnSpc>
                <a:spcPct val="100000"/>
              </a:lnSpc>
              <a:spcBef>
                <a:spcPts val="0"/>
              </a:spcBef>
              <a:spcAft>
                <a:spcPts val="0"/>
              </a:spcAft>
              <a:defRPr sz="2900">
                <a:solidFill>
                  <a:schemeClr val="accent6"/>
                </a:solidFill>
                <a:latin typeface="+mn-lt"/>
              </a:defRPr>
            </a:lvl1pPr>
            <a:lvl2pPr>
              <a:lnSpc>
                <a:spcPct val="100000"/>
              </a:lnSpc>
              <a:spcBef>
                <a:spcPts val="0"/>
              </a:spcBef>
              <a:spcAft>
                <a:spcPts val="0"/>
              </a:spcAft>
              <a:defRPr sz="2100"/>
            </a:lvl2pPr>
          </a:lstStyle>
          <a:p>
            <a:pPr lvl="0"/>
            <a:r>
              <a:rPr lang="fr-FR"/>
              <a:t>Titre</a:t>
            </a:r>
          </a:p>
          <a:p>
            <a:pPr lvl="1"/>
            <a:r>
              <a:rPr lang="fr-FR"/>
              <a:t>Sous-titre</a:t>
            </a:r>
          </a:p>
        </p:txBody>
      </p:sp>
      <p:sp>
        <p:nvSpPr>
          <p:cNvPr id="3" name="Espace réservé pour une image  2"/>
          <p:cNvSpPr>
            <a:spLocks noGrp="1"/>
          </p:cNvSpPr>
          <p:nvPr>
            <p:ph type="pic" sz="quarter" idx="14"/>
          </p:nvPr>
        </p:nvSpPr>
        <p:spPr bwMode="gray">
          <a:xfrm>
            <a:off x="1584325" y="1591200"/>
            <a:ext cx="2339975" cy="1871662"/>
          </a:xfrm>
        </p:spPr>
        <p:txBody>
          <a:bodyPr tIns="720000" anchor="ctr" anchorCtr="0"/>
          <a:lstStyle>
            <a:lvl1pPr algn="ctr">
              <a:defRPr/>
            </a:lvl1pPr>
          </a:lstStyle>
          <a:p>
            <a:r>
              <a:rPr lang="fr-FR"/>
              <a:t>Cliquez sur l'icône pour ajouter une image</a:t>
            </a:r>
          </a:p>
        </p:txBody>
      </p:sp>
      <p:sp>
        <p:nvSpPr>
          <p:cNvPr id="6" name="Espace réservé du texte 5"/>
          <p:cNvSpPr>
            <a:spLocks noGrp="1"/>
          </p:cNvSpPr>
          <p:nvPr>
            <p:ph type="body" sz="quarter" idx="15" hasCustomPrompt="1"/>
          </p:nvPr>
        </p:nvSpPr>
        <p:spPr bwMode="gray">
          <a:xfrm>
            <a:off x="3924300" y="1591200"/>
            <a:ext cx="3240088" cy="1872000"/>
          </a:xfrm>
          <a:solidFill>
            <a:schemeClr val="accent5"/>
          </a:solidFill>
        </p:spPr>
        <p:txBody>
          <a:bodyPr lIns="576000" tIns="36000" rIns="72000" bIns="36000" anchor="ctr" anchorCtr="0"/>
          <a:lstStyle>
            <a:lvl1pPr marL="0">
              <a:lnSpc>
                <a:spcPct val="100000"/>
              </a:lnSpc>
              <a:spcBef>
                <a:spcPts val="0"/>
              </a:spcBef>
              <a:spcAft>
                <a:spcPts val="0"/>
              </a:spcAft>
              <a:defRPr sz="1200">
                <a:solidFill>
                  <a:schemeClr val="bg1"/>
                </a:solidFill>
              </a:defRPr>
            </a:lvl1pPr>
            <a:lvl2pPr marL="0">
              <a:lnSpc>
                <a:spcPct val="90000"/>
              </a:lnSpc>
              <a:spcBef>
                <a:spcPts val="0"/>
              </a:spcBef>
              <a:spcAft>
                <a:spcPts val="0"/>
              </a:spcAft>
              <a:defRPr sz="5100">
                <a:solidFill>
                  <a:schemeClr val="bg1"/>
                </a:solidFill>
              </a:defRPr>
            </a:lvl2pPr>
            <a:lvl3pPr marL="0">
              <a:lnSpc>
                <a:spcPct val="100000"/>
              </a:lnSpc>
              <a:spcBef>
                <a:spcPts val="0"/>
              </a:spcBef>
              <a:spcAft>
                <a:spcPts val="0"/>
              </a:spcAft>
              <a:defRPr sz="950">
                <a:solidFill>
                  <a:schemeClr val="bg1"/>
                </a:solidFill>
                <a:latin typeface="+mn-lt"/>
              </a:defRPr>
            </a:lvl3pPr>
          </a:lstStyle>
          <a:p>
            <a:pPr lvl="0"/>
            <a:r>
              <a:rPr lang="fr-FR" noProof="0"/>
              <a:t>Texte de niveau 1</a:t>
            </a:r>
          </a:p>
          <a:p>
            <a:pPr lvl="1"/>
            <a:r>
              <a:rPr lang="fr-FR" noProof="0"/>
              <a:t>XX%</a:t>
            </a:r>
          </a:p>
          <a:p>
            <a:pPr lvl="2"/>
            <a:r>
              <a:rPr lang="fr-FR" noProof="0"/>
              <a:t>Texte de niveau 3</a:t>
            </a:r>
          </a:p>
        </p:txBody>
      </p:sp>
      <p:sp>
        <p:nvSpPr>
          <p:cNvPr id="10" name="Espace réservé du contenu 9"/>
          <p:cNvSpPr>
            <a:spLocks noGrp="1"/>
          </p:cNvSpPr>
          <p:nvPr>
            <p:ph sz="quarter" idx="16" hasCustomPrompt="1"/>
          </p:nvPr>
        </p:nvSpPr>
        <p:spPr bwMode="gray">
          <a:xfrm>
            <a:off x="1584325" y="3644900"/>
            <a:ext cx="7235825" cy="2447925"/>
          </a:xfrm>
        </p:spPr>
        <p:txBody>
          <a:bodyPr/>
          <a:lstStyle>
            <a:lvl1pPr>
              <a:spcBef>
                <a:spcPts val="1000"/>
              </a:spcBef>
              <a:spcAft>
                <a:spcPts val="0"/>
              </a:spcAft>
              <a:defRPr sz="1200">
                <a:solidFill>
                  <a:schemeClr val="accent6"/>
                </a:solidFill>
              </a:defRPr>
            </a:lvl1pPr>
            <a:lvl2pPr>
              <a:lnSpc>
                <a:spcPct val="100000"/>
              </a:lnSpc>
              <a:defRPr sz="1050"/>
            </a:lvl2pPr>
          </a:lstStyle>
          <a:p>
            <a:pPr lvl="0"/>
            <a:r>
              <a:rPr lang="fr-FR" noProof="0"/>
              <a:t>Texte de niveau 1</a:t>
            </a:r>
          </a:p>
          <a:p>
            <a:pPr lvl="1"/>
            <a:r>
              <a:rPr lang="fr-FR" noProof="0"/>
              <a:t>Texte de niveau 2</a:t>
            </a:r>
          </a:p>
        </p:txBody>
      </p:sp>
    </p:spTree>
    <p:extLst>
      <p:ext uri="{BB962C8B-B14F-4D97-AF65-F5344CB8AC3E}">
        <p14:creationId xmlns:p14="http://schemas.microsoft.com/office/powerpoint/2010/main" val="2752445653"/>
      </p:ext>
    </p:extLst>
  </p:cSld>
  <p:clrMapOvr>
    <a:masterClrMapping/>
  </p:clrMapOvr>
  <p:transition spd="slow">
    <p:push/>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re, encart et contenu">
    <p:spTree>
      <p:nvGrpSpPr>
        <p:cNvPr id="1" name=""/>
        <p:cNvGrpSpPr/>
        <p:nvPr/>
      </p:nvGrpSpPr>
      <p:grpSpPr>
        <a:xfrm>
          <a:off x="0" y="0"/>
          <a:ext cx="0" cy="0"/>
          <a:chOff x="0" y="0"/>
          <a:chExt cx="0" cy="0"/>
        </a:xfrm>
      </p:grpSpPr>
      <p:sp>
        <p:nvSpPr>
          <p:cNvPr id="11" name="Espace réservé de la date 10"/>
          <p:cNvSpPr>
            <a:spLocks noGrp="1"/>
          </p:cNvSpPr>
          <p:nvPr>
            <p:ph type="dt" sz="half" idx="10"/>
          </p:nvPr>
        </p:nvSpPr>
        <p:spPr bwMode="gray"/>
        <p:txBody>
          <a:bodyPr/>
          <a:lstStyle/>
          <a:p>
            <a:fld id="{713853E1-8A8E-45C9-90C5-9DAA0939F022}" type="datetime1">
              <a:rPr lang="fr-FR" smtClean="0">
                <a:solidFill>
                  <a:srgbClr val="FFFFFF">
                    <a:alpha val="0"/>
                  </a:srgbClr>
                </a:solidFill>
              </a:rPr>
              <a:pPr/>
              <a:t>09/04/2021</a:t>
            </a:fld>
            <a:endParaRPr lang="fr-FR">
              <a:solidFill>
                <a:srgbClr val="FFFFFF">
                  <a:alpha val="0"/>
                </a:srgbClr>
              </a:solidFill>
            </a:endParaRPr>
          </a:p>
        </p:txBody>
      </p:sp>
      <p:sp>
        <p:nvSpPr>
          <p:cNvPr id="12" name="Espace réservé du numéro de diapositive 11"/>
          <p:cNvSpPr>
            <a:spLocks noGrp="1"/>
          </p:cNvSpPr>
          <p:nvPr>
            <p:ph type="sldNum" sz="quarter" idx="11"/>
          </p:nvPr>
        </p:nvSpPr>
        <p:spPr bwMode="gray"/>
        <p:txBody>
          <a:bodyPr/>
          <a:lstStyle/>
          <a:p>
            <a:fld id="{10C140CD-8AED-46FF-A9A2-77308F3F39AE}" type="slidenum">
              <a:rPr lang="fr-FR" smtClean="0">
                <a:solidFill>
                  <a:srgbClr val="9796A3"/>
                </a:solidFill>
              </a:rPr>
              <a:pPr/>
              <a:t>‹N°›</a:t>
            </a:fld>
            <a:endParaRPr lang="fr-FR">
              <a:solidFill>
                <a:srgbClr val="9796A3"/>
              </a:solidFill>
            </a:endParaRPr>
          </a:p>
        </p:txBody>
      </p:sp>
      <p:sp>
        <p:nvSpPr>
          <p:cNvPr id="13" name="Espace réservé du pied de page 12"/>
          <p:cNvSpPr>
            <a:spLocks noGrp="1"/>
          </p:cNvSpPr>
          <p:nvPr>
            <p:ph type="ftr" sz="quarter" idx="12"/>
          </p:nvPr>
        </p:nvSpPr>
        <p:spPr bwMode="gray"/>
        <p:txBody>
          <a:bodyPr/>
          <a:lstStyle/>
          <a:p>
            <a:r>
              <a:rPr lang="fr-FR">
                <a:solidFill>
                  <a:srgbClr val="9796A3"/>
                </a:solidFill>
              </a:rPr>
              <a:t>Document de travail - GT5 du 28/09/16</a:t>
            </a:r>
          </a:p>
        </p:txBody>
      </p:sp>
      <p:sp>
        <p:nvSpPr>
          <p:cNvPr id="5" name="Espace réservé du texte 4"/>
          <p:cNvSpPr>
            <a:spLocks noGrp="1"/>
          </p:cNvSpPr>
          <p:nvPr>
            <p:ph type="body" sz="quarter" idx="13" hasCustomPrompt="1"/>
          </p:nvPr>
        </p:nvSpPr>
        <p:spPr bwMode="gray">
          <a:xfrm>
            <a:off x="1763713" y="404813"/>
            <a:ext cx="7056437" cy="1152525"/>
          </a:xfrm>
        </p:spPr>
        <p:txBody>
          <a:bodyPr/>
          <a:lstStyle>
            <a:lvl1pPr>
              <a:lnSpc>
                <a:spcPct val="100000"/>
              </a:lnSpc>
              <a:spcBef>
                <a:spcPts val="0"/>
              </a:spcBef>
              <a:spcAft>
                <a:spcPts val="0"/>
              </a:spcAft>
              <a:defRPr sz="2900">
                <a:solidFill>
                  <a:schemeClr val="accent6"/>
                </a:solidFill>
                <a:latin typeface="+mn-lt"/>
              </a:defRPr>
            </a:lvl1pPr>
            <a:lvl2pPr>
              <a:lnSpc>
                <a:spcPct val="100000"/>
              </a:lnSpc>
              <a:spcBef>
                <a:spcPts val="0"/>
              </a:spcBef>
              <a:spcAft>
                <a:spcPts val="0"/>
              </a:spcAft>
              <a:defRPr sz="2100"/>
            </a:lvl2pPr>
          </a:lstStyle>
          <a:p>
            <a:pPr lvl="0"/>
            <a:r>
              <a:rPr lang="fr-FR"/>
              <a:t>Titre</a:t>
            </a:r>
          </a:p>
          <a:p>
            <a:pPr lvl="1"/>
            <a:r>
              <a:rPr lang="fr-FR"/>
              <a:t>Sous-titre</a:t>
            </a:r>
          </a:p>
        </p:txBody>
      </p:sp>
      <p:sp>
        <p:nvSpPr>
          <p:cNvPr id="6" name="Espace réservé du texte 5"/>
          <p:cNvSpPr>
            <a:spLocks noGrp="1"/>
          </p:cNvSpPr>
          <p:nvPr>
            <p:ph type="body" sz="quarter" idx="15" hasCustomPrompt="1"/>
          </p:nvPr>
        </p:nvSpPr>
        <p:spPr bwMode="gray">
          <a:xfrm>
            <a:off x="467544" y="1592262"/>
            <a:ext cx="2124236" cy="3996978"/>
          </a:xfrm>
          <a:solidFill>
            <a:schemeClr val="accent5"/>
          </a:solidFill>
        </p:spPr>
        <p:txBody>
          <a:bodyPr lIns="216000" tIns="144000" rIns="36000" bIns="36000" anchor="t" anchorCtr="0"/>
          <a:lstStyle>
            <a:lvl1pPr marL="0">
              <a:lnSpc>
                <a:spcPct val="100000"/>
              </a:lnSpc>
              <a:spcBef>
                <a:spcPts val="0"/>
              </a:spcBef>
              <a:spcAft>
                <a:spcPts val="0"/>
              </a:spcAft>
              <a:defRPr sz="1200">
                <a:solidFill>
                  <a:schemeClr val="bg1"/>
                </a:solidFill>
              </a:defRPr>
            </a:lvl1pPr>
            <a:lvl2pPr marL="0">
              <a:lnSpc>
                <a:spcPct val="90000"/>
              </a:lnSpc>
              <a:spcBef>
                <a:spcPts val="0"/>
              </a:spcBef>
              <a:spcAft>
                <a:spcPts val="0"/>
              </a:spcAft>
              <a:defRPr sz="5100">
                <a:solidFill>
                  <a:schemeClr val="bg1"/>
                </a:solidFill>
              </a:defRPr>
            </a:lvl2pPr>
            <a:lvl3pPr marL="0">
              <a:lnSpc>
                <a:spcPct val="100000"/>
              </a:lnSpc>
              <a:spcBef>
                <a:spcPts val="0"/>
              </a:spcBef>
              <a:spcAft>
                <a:spcPts val="0"/>
              </a:spcAft>
              <a:defRPr sz="950">
                <a:solidFill>
                  <a:schemeClr val="bg1"/>
                </a:solidFill>
                <a:latin typeface="+mn-lt"/>
              </a:defRPr>
            </a:lvl3pPr>
          </a:lstStyle>
          <a:p>
            <a:pPr lvl="0"/>
            <a:r>
              <a:rPr lang="fr-FR" noProof="0"/>
              <a:t>Texte de niveau 1</a:t>
            </a:r>
          </a:p>
          <a:p>
            <a:pPr lvl="1"/>
            <a:r>
              <a:rPr lang="fr-FR" noProof="0"/>
              <a:t>XX%</a:t>
            </a:r>
          </a:p>
          <a:p>
            <a:pPr lvl="2"/>
            <a:r>
              <a:rPr lang="fr-FR" noProof="0"/>
              <a:t>Texte de niveau 3</a:t>
            </a:r>
          </a:p>
        </p:txBody>
      </p:sp>
      <p:sp>
        <p:nvSpPr>
          <p:cNvPr id="15" name="Espace réservé du contenu 6"/>
          <p:cNvSpPr>
            <a:spLocks noGrp="1"/>
          </p:cNvSpPr>
          <p:nvPr>
            <p:ph sz="quarter" idx="14" hasCustomPrompt="1"/>
          </p:nvPr>
        </p:nvSpPr>
        <p:spPr bwMode="gray">
          <a:xfrm>
            <a:off x="2843808" y="1557338"/>
            <a:ext cx="5976342" cy="4535487"/>
          </a:xfrm>
        </p:spPr>
        <p:txBody>
          <a:bodyPr/>
          <a:lstStyle>
            <a:lvl1pPr>
              <a:spcBef>
                <a:spcPts val="1000"/>
              </a:spcBef>
              <a:spcAft>
                <a:spcPts val="300"/>
              </a:spcAft>
              <a:defRPr/>
            </a:lvl1pPr>
            <a:lvl2pPr marL="576000" indent="-108000">
              <a:spcBef>
                <a:spcPts val="600"/>
              </a:spcBef>
              <a:buClr>
                <a:schemeClr val="accent1"/>
              </a:buClr>
              <a:buSzPct val="110000"/>
              <a:buFont typeface="Arial" panose="020B0604020202020204" pitchFamily="34" charset="0"/>
              <a:buChar char="•"/>
              <a:defRPr>
                <a:latin typeface="+mj-lt"/>
              </a:defRPr>
            </a:lvl2pPr>
            <a:lvl3pPr marL="576000">
              <a:spcBef>
                <a:spcPts val="0"/>
              </a:spcBef>
              <a:spcAft>
                <a:spcPts val="0"/>
              </a:spcAft>
              <a:defRPr sz="1050">
                <a:solidFill>
                  <a:schemeClr val="accent6"/>
                </a:solidFill>
                <a:latin typeface="+mn-lt"/>
              </a:defRPr>
            </a:lvl3pPr>
          </a:lstStyle>
          <a:p>
            <a:pPr lvl="0"/>
            <a:r>
              <a:rPr lang="fr-FR" noProof="0"/>
              <a:t>Texte de niveau 1</a:t>
            </a:r>
          </a:p>
          <a:p>
            <a:pPr lvl="1"/>
            <a:r>
              <a:rPr lang="fr-FR" noProof="0"/>
              <a:t>Texte de niveau 2</a:t>
            </a:r>
          </a:p>
          <a:p>
            <a:pPr lvl="2"/>
            <a:r>
              <a:rPr lang="fr-FR" noProof="0"/>
              <a:t>Texte de niveau 3</a:t>
            </a:r>
          </a:p>
        </p:txBody>
      </p:sp>
    </p:spTree>
    <p:extLst>
      <p:ext uri="{BB962C8B-B14F-4D97-AF65-F5344CB8AC3E}">
        <p14:creationId xmlns:p14="http://schemas.microsoft.com/office/powerpoint/2010/main" val="3755741937"/>
      </p:ext>
    </p:extLst>
  </p:cSld>
  <p:clrMapOvr>
    <a:masterClrMapping/>
  </p:clrMapOvr>
  <p:transition spd="slow">
    <p:push/>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re et graphique">
    <p:spTree>
      <p:nvGrpSpPr>
        <p:cNvPr id="1" name=""/>
        <p:cNvGrpSpPr/>
        <p:nvPr/>
      </p:nvGrpSpPr>
      <p:grpSpPr>
        <a:xfrm>
          <a:off x="0" y="0"/>
          <a:ext cx="0" cy="0"/>
          <a:chOff x="0" y="0"/>
          <a:chExt cx="0" cy="0"/>
        </a:xfrm>
      </p:grpSpPr>
      <p:sp>
        <p:nvSpPr>
          <p:cNvPr id="11" name="Espace réservé de la date 10"/>
          <p:cNvSpPr>
            <a:spLocks noGrp="1"/>
          </p:cNvSpPr>
          <p:nvPr>
            <p:ph type="dt" sz="half" idx="10"/>
          </p:nvPr>
        </p:nvSpPr>
        <p:spPr bwMode="gray"/>
        <p:txBody>
          <a:bodyPr/>
          <a:lstStyle/>
          <a:p>
            <a:fld id="{2BDBA274-4350-4E20-BB32-2C895DA5DDE0}" type="datetime1">
              <a:rPr lang="fr-FR" smtClean="0">
                <a:solidFill>
                  <a:srgbClr val="FFFFFF">
                    <a:alpha val="0"/>
                  </a:srgbClr>
                </a:solidFill>
              </a:rPr>
              <a:pPr/>
              <a:t>09/04/2021</a:t>
            </a:fld>
            <a:endParaRPr lang="fr-FR">
              <a:solidFill>
                <a:srgbClr val="FFFFFF">
                  <a:alpha val="0"/>
                </a:srgbClr>
              </a:solidFill>
            </a:endParaRPr>
          </a:p>
        </p:txBody>
      </p:sp>
      <p:sp>
        <p:nvSpPr>
          <p:cNvPr id="12" name="Espace réservé du numéro de diapositive 11"/>
          <p:cNvSpPr>
            <a:spLocks noGrp="1"/>
          </p:cNvSpPr>
          <p:nvPr>
            <p:ph type="sldNum" sz="quarter" idx="11"/>
          </p:nvPr>
        </p:nvSpPr>
        <p:spPr bwMode="gray"/>
        <p:txBody>
          <a:bodyPr/>
          <a:lstStyle/>
          <a:p>
            <a:fld id="{10C140CD-8AED-46FF-A9A2-77308F3F39AE}" type="slidenum">
              <a:rPr lang="fr-FR" smtClean="0">
                <a:solidFill>
                  <a:srgbClr val="9796A3"/>
                </a:solidFill>
              </a:rPr>
              <a:pPr/>
              <a:t>‹N°›</a:t>
            </a:fld>
            <a:endParaRPr lang="fr-FR">
              <a:solidFill>
                <a:srgbClr val="9796A3"/>
              </a:solidFill>
            </a:endParaRPr>
          </a:p>
        </p:txBody>
      </p:sp>
      <p:sp>
        <p:nvSpPr>
          <p:cNvPr id="13" name="Espace réservé du pied de page 12"/>
          <p:cNvSpPr>
            <a:spLocks noGrp="1"/>
          </p:cNvSpPr>
          <p:nvPr>
            <p:ph type="ftr" sz="quarter" idx="12"/>
          </p:nvPr>
        </p:nvSpPr>
        <p:spPr bwMode="gray"/>
        <p:txBody>
          <a:bodyPr/>
          <a:lstStyle/>
          <a:p>
            <a:r>
              <a:rPr lang="fr-FR">
                <a:solidFill>
                  <a:srgbClr val="9796A3"/>
                </a:solidFill>
              </a:rPr>
              <a:t>Document de travail - GT5 du 28/09/16</a:t>
            </a:r>
          </a:p>
        </p:txBody>
      </p:sp>
      <p:sp>
        <p:nvSpPr>
          <p:cNvPr id="5" name="Espace réservé du texte 4"/>
          <p:cNvSpPr>
            <a:spLocks noGrp="1"/>
          </p:cNvSpPr>
          <p:nvPr>
            <p:ph type="body" sz="quarter" idx="13" hasCustomPrompt="1"/>
          </p:nvPr>
        </p:nvSpPr>
        <p:spPr bwMode="gray">
          <a:xfrm>
            <a:off x="1763713" y="404813"/>
            <a:ext cx="7056437" cy="1152525"/>
          </a:xfrm>
        </p:spPr>
        <p:txBody>
          <a:bodyPr/>
          <a:lstStyle>
            <a:lvl1pPr>
              <a:lnSpc>
                <a:spcPct val="100000"/>
              </a:lnSpc>
              <a:spcBef>
                <a:spcPts val="0"/>
              </a:spcBef>
              <a:spcAft>
                <a:spcPts val="0"/>
              </a:spcAft>
              <a:defRPr sz="2900">
                <a:solidFill>
                  <a:schemeClr val="accent6"/>
                </a:solidFill>
                <a:latin typeface="+mn-lt"/>
              </a:defRPr>
            </a:lvl1pPr>
            <a:lvl2pPr>
              <a:lnSpc>
                <a:spcPct val="100000"/>
              </a:lnSpc>
              <a:spcBef>
                <a:spcPts val="0"/>
              </a:spcBef>
              <a:spcAft>
                <a:spcPts val="0"/>
              </a:spcAft>
              <a:defRPr sz="2100"/>
            </a:lvl2pPr>
          </a:lstStyle>
          <a:p>
            <a:pPr lvl="0"/>
            <a:r>
              <a:rPr lang="fr-FR"/>
              <a:t>Titre</a:t>
            </a:r>
          </a:p>
          <a:p>
            <a:pPr lvl="1"/>
            <a:r>
              <a:rPr lang="fr-FR"/>
              <a:t>Sous-titre</a:t>
            </a:r>
          </a:p>
        </p:txBody>
      </p:sp>
      <p:sp>
        <p:nvSpPr>
          <p:cNvPr id="3" name="Espace réservé du graphique 2"/>
          <p:cNvSpPr>
            <a:spLocks noGrp="1"/>
          </p:cNvSpPr>
          <p:nvPr>
            <p:ph type="chart" sz="quarter" idx="14"/>
          </p:nvPr>
        </p:nvSpPr>
        <p:spPr bwMode="gray">
          <a:xfrm>
            <a:off x="2879812" y="2924944"/>
            <a:ext cx="7669212" cy="4068762"/>
          </a:xfrm>
        </p:spPr>
        <p:txBody>
          <a:bodyPr tIns="720000" bIns="0" anchor="ctr" anchorCtr="0"/>
          <a:lstStyle>
            <a:lvl1pPr algn="ctr">
              <a:defRPr/>
            </a:lvl1pPr>
          </a:lstStyle>
          <a:p>
            <a:r>
              <a:rPr lang="fr-FR"/>
              <a:t>Cliquez sur l'icône pour ajouter un graphique</a:t>
            </a:r>
          </a:p>
        </p:txBody>
      </p:sp>
    </p:spTree>
    <p:extLst>
      <p:ext uri="{BB962C8B-B14F-4D97-AF65-F5344CB8AC3E}">
        <p14:creationId xmlns:p14="http://schemas.microsoft.com/office/powerpoint/2010/main" val="1808884131"/>
      </p:ext>
    </p:extLst>
  </p:cSld>
  <p:clrMapOvr>
    <a:masterClrMapping/>
  </p:clrMapOvr>
  <p:transition spd="slow">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uverture_E">
    <p:spTree>
      <p:nvGrpSpPr>
        <p:cNvPr id="1" name=""/>
        <p:cNvGrpSpPr/>
        <p:nvPr/>
      </p:nvGrpSpPr>
      <p:grpSpPr>
        <a:xfrm>
          <a:off x="0" y="0"/>
          <a:ext cx="0" cy="0"/>
          <a:chOff x="0" y="0"/>
          <a:chExt cx="0" cy="0"/>
        </a:xfrm>
      </p:grpSpPr>
      <p:sp>
        <p:nvSpPr>
          <p:cNvPr id="14" name="Forme libre 13"/>
          <p:cNvSpPr/>
          <p:nvPr userDrawn="1"/>
        </p:nvSpPr>
        <p:spPr bwMode="gray">
          <a:xfrm>
            <a:off x="1331913" y="2034000"/>
            <a:ext cx="7811709" cy="4824000"/>
          </a:xfrm>
          <a:custGeom>
            <a:avLst/>
            <a:gdLst>
              <a:gd name="connsiteX0" fmla="*/ 899592 w 7811709"/>
              <a:gd name="connsiteY0" fmla="*/ 0 h 4824000"/>
              <a:gd name="connsiteX1" fmla="*/ 7811709 w 7811709"/>
              <a:gd name="connsiteY1" fmla="*/ 0 h 4824000"/>
              <a:gd name="connsiteX2" fmla="*/ 7811709 w 7811709"/>
              <a:gd name="connsiteY2" fmla="*/ 1070340 h 4824000"/>
              <a:gd name="connsiteX3" fmla="*/ 7811709 w 7811709"/>
              <a:gd name="connsiteY3" fmla="*/ 4824000 h 4824000"/>
              <a:gd name="connsiteX4" fmla="*/ 899592 w 7811709"/>
              <a:gd name="connsiteY4" fmla="*/ 4824000 h 4824000"/>
              <a:gd name="connsiteX5" fmla="*/ 0 w 7811709"/>
              <a:gd name="connsiteY5" fmla="*/ 4824000 h 4824000"/>
              <a:gd name="connsiteX6" fmla="*/ 0 w 7811709"/>
              <a:gd name="connsiteY6" fmla="*/ 1260000 h 4824000"/>
              <a:gd name="connsiteX7" fmla="*/ 0 w 7811709"/>
              <a:gd name="connsiteY7" fmla="*/ 1070340 h 4824000"/>
              <a:gd name="connsiteX8" fmla="*/ 0 w 7811709"/>
              <a:gd name="connsiteY8" fmla="*/ 630000 h 4824000"/>
              <a:gd name="connsiteX9" fmla="*/ 630000 w 7811709"/>
              <a:gd name="connsiteY9" fmla="*/ 0 h 4824000"/>
              <a:gd name="connsiteX10" fmla="*/ 899592 w 7811709"/>
              <a:gd name="connsiteY10" fmla="*/ 0 h 482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811709" h="4824000">
                <a:moveTo>
                  <a:pt x="899592" y="0"/>
                </a:moveTo>
                <a:lnTo>
                  <a:pt x="7811709" y="0"/>
                </a:lnTo>
                <a:lnTo>
                  <a:pt x="7811709" y="1070340"/>
                </a:lnTo>
                <a:lnTo>
                  <a:pt x="7811709" y="4824000"/>
                </a:lnTo>
                <a:lnTo>
                  <a:pt x="899592" y="4824000"/>
                </a:lnTo>
                <a:lnTo>
                  <a:pt x="0" y="4824000"/>
                </a:lnTo>
                <a:lnTo>
                  <a:pt x="0" y="1260000"/>
                </a:lnTo>
                <a:lnTo>
                  <a:pt x="0" y="1070340"/>
                </a:lnTo>
                <a:lnTo>
                  <a:pt x="0" y="630000"/>
                </a:lnTo>
                <a:cubicBezTo>
                  <a:pt x="0" y="282061"/>
                  <a:pt x="282061" y="0"/>
                  <a:pt x="630000" y="0"/>
                </a:cubicBezTo>
                <a:lnTo>
                  <a:pt x="899592"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2" name="Espace réservé de la date 1"/>
          <p:cNvSpPr>
            <a:spLocks noGrp="1"/>
          </p:cNvSpPr>
          <p:nvPr>
            <p:ph type="dt" sz="half" idx="14"/>
          </p:nvPr>
        </p:nvSpPr>
        <p:spPr bwMode="gray"/>
        <p:txBody>
          <a:bodyPr/>
          <a:lstStyle/>
          <a:p>
            <a:fld id="{7A6A781C-4EAF-4EDB-B6E4-C68770B7CDA0}" type="datetime1">
              <a:rPr lang="fr-FR" smtClean="0"/>
              <a:pPr/>
              <a:t>09/04/2021</a:t>
            </a:fld>
            <a:endParaRPr lang="fr-FR"/>
          </a:p>
        </p:txBody>
      </p:sp>
      <p:sp>
        <p:nvSpPr>
          <p:cNvPr id="3" name="Espace réservé du pied de page 2"/>
          <p:cNvSpPr>
            <a:spLocks noGrp="1"/>
          </p:cNvSpPr>
          <p:nvPr>
            <p:ph type="ftr" sz="quarter" idx="15"/>
          </p:nvPr>
        </p:nvSpPr>
        <p:spPr bwMode="gray">
          <a:xfrm>
            <a:off x="1763713" y="6156000"/>
            <a:ext cx="6624637" cy="232968"/>
          </a:xfrm>
        </p:spPr>
        <p:txBody>
          <a:bodyPr/>
          <a:lstStyle>
            <a:lvl1pPr>
              <a:defRPr>
                <a:solidFill>
                  <a:schemeClr val="bg1"/>
                </a:solidFill>
              </a:defRPr>
            </a:lvl1pPr>
          </a:lstStyle>
          <a:p>
            <a:r>
              <a:rPr lang="fr-FR"/>
              <a:t>Document de travail - GT5 du 28/09/16</a:t>
            </a:r>
          </a:p>
        </p:txBody>
      </p:sp>
      <p:sp>
        <p:nvSpPr>
          <p:cNvPr id="10" name="Espace réservé du numéro de diapositive 9"/>
          <p:cNvSpPr>
            <a:spLocks noGrp="1"/>
          </p:cNvSpPr>
          <p:nvPr>
            <p:ph type="sldNum" sz="quarter" idx="16"/>
          </p:nvPr>
        </p:nvSpPr>
        <p:spPr bwMode="gray">
          <a:xfrm>
            <a:off x="7812089" y="6553200"/>
            <a:ext cx="576261" cy="152400"/>
          </a:xfrm>
        </p:spPr>
        <p:txBody>
          <a:bodyPr/>
          <a:lstStyle>
            <a:lvl1pPr>
              <a:defRPr>
                <a:solidFill>
                  <a:schemeClr val="bg1"/>
                </a:solidFill>
              </a:defRPr>
            </a:lvl1pPr>
          </a:lstStyle>
          <a:p>
            <a:fld id="{10C140CD-8AED-46FF-A9A2-77308F3F39AE}" type="slidenum">
              <a:rPr lang="fr-FR" smtClean="0"/>
              <a:pPr/>
              <a:t>‹N°›</a:t>
            </a:fld>
            <a:endParaRPr lang="fr-FR"/>
          </a:p>
        </p:txBody>
      </p:sp>
      <p:pic>
        <p:nvPicPr>
          <p:cNvPr id="4" name="Imag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gray">
          <a:xfrm>
            <a:off x="1332000" y="3258000"/>
            <a:ext cx="7812000" cy="3599677"/>
          </a:xfrm>
          <a:prstGeom prst="rect">
            <a:avLst/>
          </a:prstGeom>
        </p:spPr>
      </p:pic>
      <p:sp>
        <p:nvSpPr>
          <p:cNvPr id="8" name="Espace réservé du texte 7"/>
          <p:cNvSpPr>
            <a:spLocks noGrp="1"/>
          </p:cNvSpPr>
          <p:nvPr>
            <p:ph type="body" sz="quarter" idx="13" hasCustomPrompt="1"/>
          </p:nvPr>
        </p:nvSpPr>
        <p:spPr bwMode="gray">
          <a:xfrm>
            <a:off x="2232025" y="3077924"/>
            <a:ext cx="6588125" cy="3014901"/>
          </a:xfrm>
        </p:spPr>
        <p:txBody>
          <a:bodyPr/>
          <a:lstStyle>
            <a:lvl1pPr>
              <a:lnSpc>
                <a:spcPct val="100000"/>
              </a:lnSpc>
              <a:spcBef>
                <a:spcPts val="0"/>
              </a:spcBef>
              <a:spcAft>
                <a:spcPts val="0"/>
              </a:spcAft>
              <a:defRPr sz="2900">
                <a:solidFill>
                  <a:schemeClr val="bg1"/>
                </a:solidFill>
                <a:latin typeface="+mn-lt"/>
              </a:defRPr>
            </a:lvl1pPr>
            <a:lvl2pPr>
              <a:lnSpc>
                <a:spcPct val="100000"/>
              </a:lnSpc>
              <a:spcBef>
                <a:spcPts val="0"/>
              </a:spcBef>
              <a:spcAft>
                <a:spcPts val="0"/>
              </a:spcAft>
              <a:defRPr sz="2100">
                <a:solidFill>
                  <a:schemeClr val="bg1"/>
                </a:solidFill>
              </a:defRPr>
            </a:lvl2pPr>
            <a:lvl3pPr marL="0">
              <a:lnSpc>
                <a:spcPct val="100000"/>
              </a:lnSpc>
              <a:spcBef>
                <a:spcPts val="600"/>
              </a:spcBef>
              <a:spcAft>
                <a:spcPts val="0"/>
              </a:spcAft>
              <a:defRPr sz="1600">
                <a:solidFill>
                  <a:schemeClr val="bg1"/>
                </a:solidFill>
                <a:latin typeface="+mn-lt"/>
              </a:defRPr>
            </a:lvl3pPr>
          </a:lstStyle>
          <a:p>
            <a:pPr lvl="0"/>
            <a:r>
              <a:rPr lang="fr-FR" noProof="0"/>
              <a:t>Texte de niveau 1</a:t>
            </a:r>
          </a:p>
          <a:p>
            <a:pPr lvl="1"/>
            <a:r>
              <a:rPr lang="fr-FR" noProof="0"/>
              <a:t>Texte de niveau 2</a:t>
            </a:r>
          </a:p>
          <a:p>
            <a:pPr lvl="2"/>
            <a:r>
              <a:rPr lang="fr-FR" noProof="0"/>
              <a:t>Texte de niveau 3</a:t>
            </a:r>
          </a:p>
        </p:txBody>
      </p:sp>
      <p:pic>
        <p:nvPicPr>
          <p:cNvPr id="11" name="Image 10"/>
          <p:cNvPicPr>
            <a:picLocks noChangeAspect="1"/>
          </p:cNvPicPr>
          <p:nvPr userDrawn="1"/>
        </p:nvPicPr>
        <p:blipFill rotWithShape="1">
          <a:blip r:embed="rId3" cstate="screen">
            <a:extLst>
              <a:ext uri="{28A0092B-C50C-407E-A947-70E740481C1C}">
                <a14:useLocalDpi xmlns:a14="http://schemas.microsoft.com/office/drawing/2010/main"/>
              </a:ext>
            </a:extLst>
          </a:blip>
          <a:srcRect b="11509"/>
          <a:stretch/>
        </p:blipFill>
        <p:spPr bwMode="gray">
          <a:xfrm>
            <a:off x="0" y="0"/>
            <a:ext cx="2520000" cy="1592263"/>
          </a:xfrm>
          <a:prstGeom prst="rect">
            <a:avLst/>
          </a:prstGeom>
        </p:spPr>
      </p:pic>
    </p:spTree>
    <p:extLst>
      <p:ext uri="{BB962C8B-B14F-4D97-AF65-F5344CB8AC3E}">
        <p14:creationId xmlns:p14="http://schemas.microsoft.com/office/powerpoint/2010/main" val="639290535"/>
      </p:ext>
    </p:extLst>
  </p:cSld>
  <p:clrMapOvr>
    <a:masterClrMapping/>
  </p:clrMapOvr>
  <p:transition spd="slow">
    <p:push/>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re et tableau">
    <p:spTree>
      <p:nvGrpSpPr>
        <p:cNvPr id="1" name=""/>
        <p:cNvGrpSpPr/>
        <p:nvPr/>
      </p:nvGrpSpPr>
      <p:grpSpPr>
        <a:xfrm>
          <a:off x="0" y="0"/>
          <a:ext cx="0" cy="0"/>
          <a:chOff x="0" y="0"/>
          <a:chExt cx="0" cy="0"/>
        </a:xfrm>
      </p:grpSpPr>
      <p:sp>
        <p:nvSpPr>
          <p:cNvPr id="11" name="Espace réservé de la date 10"/>
          <p:cNvSpPr>
            <a:spLocks noGrp="1"/>
          </p:cNvSpPr>
          <p:nvPr>
            <p:ph type="dt" sz="half" idx="10"/>
          </p:nvPr>
        </p:nvSpPr>
        <p:spPr bwMode="gray"/>
        <p:txBody>
          <a:bodyPr/>
          <a:lstStyle/>
          <a:p>
            <a:fld id="{678B844F-C2F8-486F-AB1F-E5DFE75D89DE}" type="datetime1">
              <a:rPr lang="fr-FR" smtClean="0">
                <a:solidFill>
                  <a:srgbClr val="FFFFFF">
                    <a:alpha val="0"/>
                  </a:srgbClr>
                </a:solidFill>
              </a:rPr>
              <a:pPr/>
              <a:t>09/04/2021</a:t>
            </a:fld>
            <a:endParaRPr lang="fr-FR">
              <a:solidFill>
                <a:srgbClr val="FFFFFF">
                  <a:alpha val="0"/>
                </a:srgbClr>
              </a:solidFill>
            </a:endParaRPr>
          </a:p>
        </p:txBody>
      </p:sp>
      <p:sp>
        <p:nvSpPr>
          <p:cNvPr id="12" name="Espace réservé du numéro de diapositive 11"/>
          <p:cNvSpPr>
            <a:spLocks noGrp="1"/>
          </p:cNvSpPr>
          <p:nvPr>
            <p:ph type="sldNum" sz="quarter" idx="11"/>
          </p:nvPr>
        </p:nvSpPr>
        <p:spPr bwMode="gray"/>
        <p:txBody>
          <a:bodyPr/>
          <a:lstStyle/>
          <a:p>
            <a:fld id="{10C140CD-8AED-46FF-A9A2-77308F3F39AE}" type="slidenum">
              <a:rPr lang="fr-FR" smtClean="0">
                <a:solidFill>
                  <a:srgbClr val="9796A3"/>
                </a:solidFill>
              </a:rPr>
              <a:pPr/>
              <a:t>‹N°›</a:t>
            </a:fld>
            <a:endParaRPr lang="fr-FR">
              <a:solidFill>
                <a:srgbClr val="9796A3"/>
              </a:solidFill>
            </a:endParaRPr>
          </a:p>
        </p:txBody>
      </p:sp>
      <p:sp>
        <p:nvSpPr>
          <p:cNvPr id="13" name="Espace réservé du pied de page 12"/>
          <p:cNvSpPr>
            <a:spLocks noGrp="1"/>
          </p:cNvSpPr>
          <p:nvPr>
            <p:ph type="ftr" sz="quarter" idx="12"/>
          </p:nvPr>
        </p:nvSpPr>
        <p:spPr bwMode="gray"/>
        <p:txBody>
          <a:bodyPr/>
          <a:lstStyle/>
          <a:p>
            <a:r>
              <a:rPr lang="fr-FR">
                <a:solidFill>
                  <a:srgbClr val="9796A3"/>
                </a:solidFill>
              </a:rPr>
              <a:t>Document de travail - GT5 du 28/09/16</a:t>
            </a:r>
          </a:p>
        </p:txBody>
      </p:sp>
      <p:sp>
        <p:nvSpPr>
          <p:cNvPr id="5" name="Espace réservé du texte 4"/>
          <p:cNvSpPr>
            <a:spLocks noGrp="1"/>
          </p:cNvSpPr>
          <p:nvPr>
            <p:ph type="body" sz="quarter" idx="13" hasCustomPrompt="1"/>
          </p:nvPr>
        </p:nvSpPr>
        <p:spPr bwMode="gray">
          <a:xfrm>
            <a:off x="1763713" y="404813"/>
            <a:ext cx="7056437" cy="1152525"/>
          </a:xfrm>
        </p:spPr>
        <p:txBody>
          <a:bodyPr/>
          <a:lstStyle>
            <a:lvl1pPr>
              <a:lnSpc>
                <a:spcPct val="100000"/>
              </a:lnSpc>
              <a:spcBef>
                <a:spcPts val="0"/>
              </a:spcBef>
              <a:spcAft>
                <a:spcPts val="0"/>
              </a:spcAft>
              <a:defRPr sz="2900">
                <a:solidFill>
                  <a:schemeClr val="accent6"/>
                </a:solidFill>
                <a:latin typeface="+mn-lt"/>
              </a:defRPr>
            </a:lvl1pPr>
            <a:lvl2pPr>
              <a:lnSpc>
                <a:spcPct val="100000"/>
              </a:lnSpc>
              <a:spcBef>
                <a:spcPts val="0"/>
              </a:spcBef>
              <a:spcAft>
                <a:spcPts val="0"/>
              </a:spcAft>
              <a:defRPr sz="2100"/>
            </a:lvl2pPr>
          </a:lstStyle>
          <a:p>
            <a:pPr lvl="0"/>
            <a:r>
              <a:rPr lang="fr-FR"/>
              <a:t>Titre</a:t>
            </a:r>
          </a:p>
          <a:p>
            <a:pPr lvl="1"/>
            <a:r>
              <a:rPr lang="fr-FR"/>
              <a:t>Sous-titre</a:t>
            </a:r>
          </a:p>
        </p:txBody>
      </p:sp>
      <p:sp>
        <p:nvSpPr>
          <p:cNvPr id="3" name="Espace réservé du tableau 2"/>
          <p:cNvSpPr>
            <a:spLocks noGrp="1"/>
          </p:cNvSpPr>
          <p:nvPr>
            <p:ph type="tbl" sz="quarter" idx="14"/>
          </p:nvPr>
        </p:nvSpPr>
        <p:spPr bwMode="gray">
          <a:xfrm>
            <a:off x="1763713" y="1989138"/>
            <a:ext cx="5437187" cy="3240087"/>
          </a:xfrm>
        </p:spPr>
        <p:txBody>
          <a:bodyPr tIns="720000" anchor="ctr" anchorCtr="0"/>
          <a:lstStyle>
            <a:lvl1pPr algn="ctr">
              <a:defRPr/>
            </a:lvl1pPr>
          </a:lstStyle>
          <a:p>
            <a:r>
              <a:rPr lang="fr-FR"/>
              <a:t>Cliquez sur l'icône pour ajouter un tableau</a:t>
            </a:r>
          </a:p>
        </p:txBody>
      </p:sp>
      <p:sp>
        <p:nvSpPr>
          <p:cNvPr id="6" name="Espace réservé du texte 5"/>
          <p:cNvSpPr>
            <a:spLocks noGrp="1"/>
          </p:cNvSpPr>
          <p:nvPr>
            <p:ph type="body" sz="quarter" idx="15" hasCustomPrompt="1"/>
          </p:nvPr>
        </p:nvSpPr>
        <p:spPr bwMode="gray">
          <a:xfrm>
            <a:off x="1763713" y="5356260"/>
            <a:ext cx="252412" cy="73025"/>
          </a:xfrm>
          <a:solidFill>
            <a:schemeClr val="accent1"/>
          </a:solidFill>
        </p:spPr>
        <p:txBody>
          <a:bodyPr/>
          <a:lstStyle>
            <a:lvl1pPr>
              <a:defRPr sz="100">
                <a:solidFill>
                  <a:schemeClr val="bg1">
                    <a:alpha val="0"/>
                  </a:schemeClr>
                </a:solidFill>
              </a:defRPr>
            </a:lvl1pPr>
          </a:lstStyle>
          <a:p>
            <a:pPr lvl="0"/>
            <a:r>
              <a:rPr lang="fr-FR"/>
              <a:t> </a:t>
            </a:r>
          </a:p>
        </p:txBody>
      </p:sp>
      <p:sp>
        <p:nvSpPr>
          <p:cNvPr id="10" name="Espace réservé du texte 9"/>
          <p:cNvSpPr>
            <a:spLocks noGrp="1"/>
          </p:cNvSpPr>
          <p:nvPr>
            <p:ph type="body" sz="quarter" idx="16" hasCustomPrompt="1"/>
          </p:nvPr>
        </p:nvSpPr>
        <p:spPr bwMode="gray">
          <a:xfrm>
            <a:off x="2042755" y="5337212"/>
            <a:ext cx="720000" cy="360000"/>
          </a:xfrm>
        </p:spPr>
        <p:txBody>
          <a:bodyPr/>
          <a:lstStyle>
            <a:lvl1pPr>
              <a:defRPr sz="700">
                <a:solidFill>
                  <a:schemeClr val="tx1"/>
                </a:solidFill>
                <a:latin typeface="+mn-lt"/>
              </a:defRPr>
            </a:lvl1pPr>
          </a:lstStyle>
          <a:p>
            <a:pPr lvl="0"/>
            <a:r>
              <a:rPr lang="fr-FR"/>
              <a:t>TITRE légende 1</a:t>
            </a:r>
          </a:p>
        </p:txBody>
      </p:sp>
      <p:sp>
        <p:nvSpPr>
          <p:cNvPr id="14" name="Espace réservé du texte 5"/>
          <p:cNvSpPr>
            <a:spLocks noGrp="1"/>
          </p:cNvSpPr>
          <p:nvPr>
            <p:ph type="body" sz="quarter" idx="17" hasCustomPrompt="1"/>
          </p:nvPr>
        </p:nvSpPr>
        <p:spPr bwMode="gray">
          <a:xfrm>
            <a:off x="2879829" y="5356260"/>
            <a:ext cx="252412" cy="73025"/>
          </a:xfrm>
          <a:solidFill>
            <a:schemeClr val="accent2"/>
          </a:solidFill>
        </p:spPr>
        <p:txBody>
          <a:bodyPr/>
          <a:lstStyle>
            <a:lvl1pPr>
              <a:defRPr sz="100">
                <a:solidFill>
                  <a:schemeClr val="bg1">
                    <a:alpha val="0"/>
                  </a:schemeClr>
                </a:solidFill>
              </a:defRPr>
            </a:lvl1pPr>
          </a:lstStyle>
          <a:p>
            <a:pPr lvl="0"/>
            <a:r>
              <a:rPr lang="fr-FR"/>
              <a:t> </a:t>
            </a:r>
          </a:p>
        </p:txBody>
      </p:sp>
      <p:sp>
        <p:nvSpPr>
          <p:cNvPr id="15" name="Espace réservé du texte 9"/>
          <p:cNvSpPr>
            <a:spLocks noGrp="1"/>
          </p:cNvSpPr>
          <p:nvPr>
            <p:ph type="body" sz="quarter" idx="18" hasCustomPrompt="1"/>
          </p:nvPr>
        </p:nvSpPr>
        <p:spPr bwMode="gray">
          <a:xfrm>
            <a:off x="3158871" y="5337212"/>
            <a:ext cx="720000" cy="360000"/>
          </a:xfrm>
        </p:spPr>
        <p:txBody>
          <a:bodyPr/>
          <a:lstStyle>
            <a:lvl1pPr>
              <a:defRPr sz="700">
                <a:solidFill>
                  <a:schemeClr val="tx1"/>
                </a:solidFill>
                <a:latin typeface="+mn-lt"/>
              </a:defRPr>
            </a:lvl1pPr>
          </a:lstStyle>
          <a:p>
            <a:pPr lvl="0"/>
            <a:r>
              <a:rPr lang="fr-FR"/>
              <a:t>TITRE légende 2</a:t>
            </a:r>
          </a:p>
        </p:txBody>
      </p:sp>
      <p:sp>
        <p:nvSpPr>
          <p:cNvPr id="16" name="Espace réservé du texte 5"/>
          <p:cNvSpPr>
            <a:spLocks noGrp="1"/>
          </p:cNvSpPr>
          <p:nvPr>
            <p:ph type="body" sz="quarter" idx="19" hasCustomPrompt="1"/>
          </p:nvPr>
        </p:nvSpPr>
        <p:spPr bwMode="gray">
          <a:xfrm>
            <a:off x="3995945" y="5356260"/>
            <a:ext cx="252412" cy="73025"/>
          </a:xfrm>
          <a:solidFill>
            <a:schemeClr val="accent3"/>
          </a:solidFill>
        </p:spPr>
        <p:txBody>
          <a:bodyPr/>
          <a:lstStyle>
            <a:lvl1pPr>
              <a:defRPr sz="100">
                <a:solidFill>
                  <a:schemeClr val="bg1">
                    <a:alpha val="0"/>
                  </a:schemeClr>
                </a:solidFill>
              </a:defRPr>
            </a:lvl1pPr>
          </a:lstStyle>
          <a:p>
            <a:pPr lvl="0"/>
            <a:r>
              <a:rPr lang="fr-FR"/>
              <a:t> </a:t>
            </a:r>
          </a:p>
        </p:txBody>
      </p:sp>
      <p:sp>
        <p:nvSpPr>
          <p:cNvPr id="17" name="Espace réservé du texte 9"/>
          <p:cNvSpPr>
            <a:spLocks noGrp="1"/>
          </p:cNvSpPr>
          <p:nvPr>
            <p:ph type="body" sz="quarter" idx="20" hasCustomPrompt="1"/>
          </p:nvPr>
        </p:nvSpPr>
        <p:spPr bwMode="gray">
          <a:xfrm>
            <a:off x="4274987" y="5337212"/>
            <a:ext cx="720000" cy="360000"/>
          </a:xfrm>
        </p:spPr>
        <p:txBody>
          <a:bodyPr/>
          <a:lstStyle>
            <a:lvl1pPr>
              <a:defRPr sz="700">
                <a:solidFill>
                  <a:schemeClr val="tx1"/>
                </a:solidFill>
                <a:latin typeface="+mn-lt"/>
              </a:defRPr>
            </a:lvl1pPr>
          </a:lstStyle>
          <a:p>
            <a:pPr lvl="0"/>
            <a:r>
              <a:rPr lang="fr-FR"/>
              <a:t>TITRE légende 3</a:t>
            </a:r>
          </a:p>
        </p:txBody>
      </p:sp>
      <p:sp>
        <p:nvSpPr>
          <p:cNvPr id="18" name="Espace réservé du texte 5"/>
          <p:cNvSpPr>
            <a:spLocks noGrp="1"/>
          </p:cNvSpPr>
          <p:nvPr>
            <p:ph type="body" sz="quarter" idx="21" hasCustomPrompt="1"/>
          </p:nvPr>
        </p:nvSpPr>
        <p:spPr bwMode="gray">
          <a:xfrm>
            <a:off x="5112060" y="5356260"/>
            <a:ext cx="252412" cy="73025"/>
          </a:xfrm>
          <a:solidFill>
            <a:schemeClr val="accent4"/>
          </a:solidFill>
        </p:spPr>
        <p:txBody>
          <a:bodyPr/>
          <a:lstStyle>
            <a:lvl1pPr>
              <a:defRPr sz="100">
                <a:solidFill>
                  <a:schemeClr val="bg1">
                    <a:alpha val="0"/>
                  </a:schemeClr>
                </a:solidFill>
              </a:defRPr>
            </a:lvl1pPr>
          </a:lstStyle>
          <a:p>
            <a:pPr lvl="0"/>
            <a:r>
              <a:rPr lang="fr-FR"/>
              <a:t> </a:t>
            </a:r>
          </a:p>
        </p:txBody>
      </p:sp>
      <p:sp>
        <p:nvSpPr>
          <p:cNvPr id="19" name="Espace réservé du texte 9"/>
          <p:cNvSpPr>
            <a:spLocks noGrp="1"/>
          </p:cNvSpPr>
          <p:nvPr>
            <p:ph type="body" sz="quarter" idx="22" hasCustomPrompt="1"/>
          </p:nvPr>
        </p:nvSpPr>
        <p:spPr bwMode="gray">
          <a:xfrm>
            <a:off x="5391102" y="5337212"/>
            <a:ext cx="720000" cy="360000"/>
          </a:xfrm>
        </p:spPr>
        <p:txBody>
          <a:bodyPr/>
          <a:lstStyle>
            <a:lvl1pPr>
              <a:defRPr sz="700">
                <a:solidFill>
                  <a:schemeClr val="tx1"/>
                </a:solidFill>
                <a:latin typeface="+mn-lt"/>
              </a:defRPr>
            </a:lvl1pPr>
          </a:lstStyle>
          <a:p>
            <a:pPr lvl="0"/>
            <a:r>
              <a:rPr lang="fr-FR"/>
              <a:t>TITRE légende 4</a:t>
            </a:r>
          </a:p>
        </p:txBody>
      </p:sp>
    </p:spTree>
    <p:extLst>
      <p:ext uri="{BB962C8B-B14F-4D97-AF65-F5344CB8AC3E}">
        <p14:creationId xmlns:p14="http://schemas.microsoft.com/office/powerpoint/2010/main" val="1808884131"/>
      </p:ext>
    </p:extLst>
  </p:cSld>
  <p:clrMapOvr>
    <a:masterClrMapping/>
  </p:clrMapOvr>
  <p:transition spd="slow">
    <p:push/>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Contenu">
    <p:spTree>
      <p:nvGrpSpPr>
        <p:cNvPr id="1" name=""/>
        <p:cNvGrpSpPr/>
        <p:nvPr/>
      </p:nvGrpSpPr>
      <p:grpSpPr>
        <a:xfrm>
          <a:off x="0" y="0"/>
          <a:ext cx="0" cy="0"/>
          <a:chOff x="0" y="0"/>
          <a:chExt cx="0" cy="0"/>
        </a:xfrm>
      </p:grpSpPr>
      <p:sp>
        <p:nvSpPr>
          <p:cNvPr id="2" name="Titre 1"/>
          <p:cNvSpPr>
            <a:spLocks noGrp="1"/>
          </p:cNvSpPr>
          <p:nvPr>
            <p:ph type="title"/>
          </p:nvPr>
        </p:nvSpPr>
        <p:spPr>
          <a:xfrm>
            <a:off x="468313" y="203200"/>
            <a:ext cx="8237537" cy="612002"/>
          </a:xfrm>
          <a:prstGeom prst="rect">
            <a:avLst/>
          </a:prstGeom>
        </p:spPr>
        <p:txBody>
          <a:bodyPr/>
          <a:lstStyle>
            <a:lvl1pPr>
              <a:defRPr>
                <a:solidFill>
                  <a:schemeClr val="accent1"/>
                </a:solidFill>
              </a:defRPr>
            </a:lvl1pPr>
          </a:lstStyle>
          <a:p>
            <a:r>
              <a:rPr lang="fr-FR"/>
              <a:t>Cliquez pour modifier le style du titre</a:t>
            </a:r>
          </a:p>
        </p:txBody>
      </p:sp>
      <p:sp>
        <p:nvSpPr>
          <p:cNvPr id="5" name="Espace réservé du contenu 4"/>
          <p:cNvSpPr>
            <a:spLocks noGrp="1"/>
          </p:cNvSpPr>
          <p:nvPr>
            <p:ph sz="quarter" idx="10"/>
          </p:nvPr>
        </p:nvSpPr>
        <p:spPr>
          <a:xfrm>
            <a:off x="468313" y="999461"/>
            <a:ext cx="8237537" cy="5002878"/>
          </a:xfrm>
          <a:prstGeom prst="rect">
            <a:avLst/>
          </a:prstGeom>
        </p:spPr>
        <p:txBody>
          <a:bodyPr>
            <a:normAutofit/>
          </a:bodyPr>
          <a:lstStyle>
            <a:lvl1pPr marL="0" indent="0">
              <a:defRPr sz="1600">
                <a:solidFill>
                  <a:schemeClr val="tx2"/>
                </a:solidFill>
              </a:defRPr>
            </a:lvl1pPr>
            <a:lvl2pPr>
              <a:defRPr sz="1400"/>
            </a:lvl2pPr>
            <a:lvl3pPr>
              <a:defRPr sz="1200"/>
            </a:lvl3pPr>
            <a:lvl4pPr>
              <a:defRPr sz="1200"/>
            </a:lvl4pPr>
            <a:lvl5pPr>
              <a:defRPr sz="11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3" name="Espace réservé de la date 2"/>
          <p:cNvSpPr>
            <a:spLocks noGrp="1"/>
          </p:cNvSpPr>
          <p:nvPr>
            <p:ph type="dt" sz="half" idx="11"/>
          </p:nvPr>
        </p:nvSpPr>
        <p:spPr/>
        <p:txBody>
          <a:bodyPr/>
          <a:lstStyle/>
          <a:p>
            <a:fld id="{B6F74DA8-1546-4BE8-817D-4421BD3ED0FE}" type="datetime1">
              <a:rPr lang="fr-FR" smtClean="0">
                <a:solidFill>
                  <a:srgbClr val="FFFFFF">
                    <a:alpha val="0"/>
                  </a:srgbClr>
                </a:solidFill>
              </a:rPr>
              <a:pPr/>
              <a:t>09/04/2021</a:t>
            </a:fld>
            <a:endParaRPr lang="fr-FR">
              <a:solidFill>
                <a:srgbClr val="FFFFFF">
                  <a:alpha val="0"/>
                </a:srgbClr>
              </a:solidFill>
            </a:endParaRPr>
          </a:p>
        </p:txBody>
      </p:sp>
      <p:sp>
        <p:nvSpPr>
          <p:cNvPr id="4" name="Espace réservé du pied de page 3"/>
          <p:cNvSpPr>
            <a:spLocks noGrp="1"/>
          </p:cNvSpPr>
          <p:nvPr>
            <p:ph type="ftr" sz="quarter" idx="12"/>
          </p:nvPr>
        </p:nvSpPr>
        <p:spPr/>
        <p:txBody>
          <a:bodyPr/>
          <a:lstStyle/>
          <a:p>
            <a:pPr algn="ctr"/>
            <a:r>
              <a:rPr lang="fr-FR">
                <a:solidFill>
                  <a:srgbClr val="9796A3"/>
                </a:solidFill>
              </a:rPr>
              <a:t>Document de travail - GT5 du 28/09/16</a:t>
            </a:r>
          </a:p>
        </p:txBody>
      </p:sp>
      <p:sp>
        <p:nvSpPr>
          <p:cNvPr id="6" name="Espace réservé du numéro de diapositive 5"/>
          <p:cNvSpPr>
            <a:spLocks noGrp="1"/>
          </p:cNvSpPr>
          <p:nvPr>
            <p:ph type="sldNum" sz="quarter" idx="13"/>
          </p:nvPr>
        </p:nvSpPr>
        <p:spPr/>
        <p:txBody>
          <a:bodyPr/>
          <a:lstStyle/>
          <a:p>
            <a:fld id="{2C34486F-2F64-425B-BA53-F5106D2763B8}" type="slidenum">
              <a:rPr lang="fr-FR" smtClean="0">
                <a:solidFill>
                  <a:srgbClr val="9796A3"/>
                </a:solidFill>
              </a:rPr>
              <a:pPr/>
              <a:t>‹N°›</a:t>
            </a:fld>
            <a:endParaRPr lang="fr-FR">
              <a:solidFill>
                <a:srgbClr val="9796A3"/>
              </a:solidFill>
            </a:endParaRPr>
          </a:p>
        </p:txBody>
      </p:sp>
    </p:spTree>
    <p:extLst>
      <p:ext uri="{BB962C8B-B14F-4D97-AF65-F5344CB8AC3E}">
        <p14:creationId xmlns:p14="http://schemas.microsoft.com/office/powerpoint/2010/main" val="1215862410"/>
      </p:ext>
    </p:extLst>
  </p:cSld>
  <p:clrMapOvr>
    <a:masterClrMapping/>
  </p:clrMapOvr>
  <p:transition spd="slow">
    <p:push/>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Contenu avec sous titre">
    <p:spTree>
      <p:nvGrpSpPr>
        <p:cNvPr id="1" name=""/>
        <p:cNvGrpSpPr/>
        <p:nvPr/>
      </p:nvGrpSpPr>
      <p:grpSpPr>
        <a:xfrm>
          <a:off x="0" y="0"/>
          <a:ext cx="0" cy="0"/>
          <a:chOff x="0" y="0"/>
          <a:chExt cx="0" cy="0"/>
        </a:xfrm>
      </p:grpSpPr>
      <p:sp>
        <p:nvSpPr>
          <p:cNvPr id="8" name="Titre 7"/>
          <p:cNvSpPr>
            <a:spLocks noGrp="1"/>
          </p:cNvSpPr>
          <p:nvPr>
            <p:ph type="title"/>
          </p:nvPr>
        </p:nvSpPr>
        <p:spPr/>
        <p:txBody>
          <a:bodyPr/>
          <a:lstStyle/>
          <a:p>
            <a:r>
              <a:rPr lang="fr-FR"/>
              <a:t>Cliquez pour modifier le style du titre</a:t>
            </a:r>
          </a:p>
        </p:txBody>
      </p:sp>
      <p:sp>
        <p:nvSpPr>
          <p:cNvPr id="9" name="Espace réservé de la date 8"/>
          <p:cNvSpPr>
            <a:spLocks noGrp="1"/>
          </p:cNvSpPr>
          <p:nvPr>
            <p:ph type="dt" sz="half" idx="12"/>
          </p:nvPr>
        </p:nvSpPr>
        <p:spPr/>
        <p:txBody>
          <a:bodyPr/>
          <a:lstStyle/>
          <a:p>
            <a:fld id="{C2431669-7720-489D-B788-CDD727587F9C}" type="datetime1">
              <a:rPr lang="fr-FR" smtClean="0">
                <a:solidFill>
                  <a:srgbClr val="FFFFFF">
                    <a:alpha val="0"/>
                  </a:srgbClr>
                </a:solidFill>
              </a:rPr>
              <a:pPr/>
              <a:t>09/04/2021</a:t>
            </a:fld>
            <a:endParaRPr lang="fr-FR">
              <a:solidFill>
                <a:srgbClr val="FFFFFF">
                  <a:alpha val="0"/>
                </a:srgbClr>
              </a:solidFill>
            </a:endParaRPr>
          </a:p>
        </p:txBody>
      </p:sp>
      <p:sp>
        <p:nvSpPr>
          <p:cNvPr id="10" name="Espace réservé du pied de page 9"/>
          <p:cNvSpPr>
            <a:spLocks noGrp="1"/>
          </p:cNvSpPr>
          <p:nvPr>
            <p:ph type="ftr" sz="quarter" idx="13"/>
          </p:nvPr>
        </p:nvSpPr>
        <p:spPr/>
        <p:txBody>
          <a:bodyPr/>
          <a:lstStyle/>
          <a:p>
            <a:pPr algn="ctr"/>
            <a:r>
              <a:rPr lang="fr-FR">
                <a:solidFill>
                  <a:srgbClr val="9796A3"/>
                </a:solidFill>
              </a:rPr>
              <a:t>Document de travail - GT5 du 28/09/16</a:t>
            </a:r>
          </a:p>
        </p:txBody>
      </p:sp>
      <p:sp>
        <p:nvSpPr>
          <p:cNvPr id="11" name="Espace réservé du numéro de diapositive 10"/>
          <p:cNvSpPr>
            <a:spLocks noGrp="1"/>
          </p:cNvSpPr>
          <p:nvPr>
            <p:ph type="sldNum" sz="quarter" idx="14"/>
          </p:nvPr>
        </p:nvSpPr>
        <p:spPr/>
        <p:txBody>
          <a:bodyPr/>
          <a:lstStyle/>
          <a:p>
            <a:fld id="{2C34486F-2F64-425B-BA53-F5106D2763B8}" type="slidenum">
              <a:rPr lang="fr-FR" smtClean="0">
                <a:solidFill>
                  <a:srgbClr val="9796A3"/>
                </a:solidFill>
              </a:rPr>
              <a:pPr/>
              <a:t>‹N°›</a:t>
            </a:fld>
            <a:endParaRPr lang="fr-FR">
              <a:solidFill>
                <a:srgbClr val="9796A3"/>
              </a:solidFill>
            </a:endParaRPr>
          </a:p>
        </p:txBody>
      </p:sp>
      <p:sp>
        <p:nvSpPr>
          <p:cNvPr id="13" name="Espace réservé du texte 12"/>
          <p:cNvSpPr>
            <a:spLocks noGrp="1"/>
          </p:cNvSpPr>
          <p:nvPr>
            <p:ph type="body" sz="quarter" idx="15"/>
          </p:nvPr>
        </p:nvSpPr>
        <p:spPr>
          <a:xfrm>
            <a:off x="468313" y="800100"/>
            <a:ext cx="8207375" cy="612775"/>
          </a:xfrm>
        </p:spPr>
        <p:txBody>
          <a:bodyPr anchor="ctr"/>
          <a:lstStyle>
            <a:lvl1pPr>
              <a:defRPr>
                <a:latin typeface="+mj-lt"/>
              </a:defRPr>
            </a:lvl1pPr>
          </a:lstStyle>
          <a:p>
            <a:pPr lvl="0"/>
            <a:r>
              <a:rPr lang="fr-FR"/>
              <a:t>Cliquez pour modifier les styles du texte du masque</a:t>
            </a:r>
          </a:p>
        </p:txBody>
      </p:sp>
      <p:sp>
        <p:nvSpPr>
          <p:cNvPr id="17" name="Espace réservé du contenu 16"/>
          <p:cNvSpPr>
            <a:spLocks noGrp="1"/>
          </p:cNvSpPr>
          <p:nvPr>
            <p:ph sz="quarter" idx="16"/>
          </p:nvPr>
        </p:nvSpPr>
        <p:spPr>
          <a:xfrm>
            <a:off x="468313" y="1592263"/>
            <a:ext cx="8207375" cy="424973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608565853"/>
      </p:ext>
    </p:extLst>
  </p:cSld>
  <p:clrMapOvr>
    <a:masterClrMapping/>
  </p:clrMapOvr>
  <p:transition spd="slow">
    <p:push/>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Sommaire">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0" y="0"/>
            <a:ext cx="9144000" cy="6569968"/>
          </a:xfrm>
          <a:prstGeom prst="rect">
            <a:avLst/>
          </a:prstGeom>
        </p:spPr>
      </p:pic>
      <p:sp>
        <p:nvSpPr>
          <p:cNvPr id="16" name="Rectangle 15"/>
          <p:cNvSpPr/>
          <p:nvPr userDrawn="1"/>
        </p:nvSpPr>
        <p:spPr>
          <a:xfrm>
            <a:off x="7236296" y="5445224"/>
            <a:ext cx="1907704" cy="1008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FF"/>
              </a:solidFill>
            </a:endParaRPr>
          </a:p>
        </p:txBody>
      </p:sp>
      <p:sp>
        <p:nvSpPr>
          <p:cNvPr id="9" name="Espace réservé du texte 3"/>
          <p:cNvSpPr txBox="1">
            <a:spLocks/>
          </p:cNvSpPr>
          <p:nvPr userDrawn="1"/>
        </p:nvSpPr>
        <p:spPr>
          <a:xfrm>
            <a:off x="959864" y="1244601"/>
            <a:ext cx="7192365" cy="4672885"/>
          </a:xfrm>
          <a:prstGeom prst="rect">
            <a:avLst/>
          </a:prstGeom>
        </p:spPr>
        <p:txBody>
          <a:bodyPr vert="horz" lIns="91440" tIns="45720" rIns="91440" bIns="45720" numCol="1" spcCol="360000" rtlCol="0">
            <a:normAutofit/>
          </a:bodyPr>
          <a:lstStyle/>
          <a:p>
            <a:pPr marL="265113" indent="-265113" defTabSz="457200">
              <a:lnSpc>
                <a:spcPct val="150000"/>
              </a:lnSpc>
              <a:spcBef>
                <a:spcPts val="600"/>
              </a:spcBef>
              <a:buFont typeface="+mj-lt"/>
              <a:buNone/>
              <a:defRPr/>
            </a:pPr>
            <a:endParaRPr lang="fr-FR">
              <a:solidFill>
                <a:srgbClr val="FFFFFF">
                  <a:lumMod val="50000"/>
                </a:srgbClr>
              </a:solidFill>
              <a:latin typeface="Frutiger Roman"/>
            </a:endParaRPr>
          </a:p>
        </p:txBody>
      </p:sp>
      <p:sp>
        <p:nvSpPr>
          <p:cNvPr id="3" name="Espace réservé du texte 2"/>
          <p:cNvSpPr>
            <a:spLocks noGrp="1"/>
          </p:cNvSpPr>
          <p:nvPr>
            <p:ph type="body" sz="quarter" idx="11" hasCustomPrompt="1"/>
          </p:nvPr>
        </p:nvSpPr>
        <p:spPr>
          <a:xfrm>
            <a:off x="1871700" y="1448780"/>
            <a:ext cx="6174940" cy="4278919"/>
          </a:xfrm>
        </p:spPr>
        <p:txBody>
          <a:bodyPr/>
          <a:lstStyle>
            <a:lvl1pPr marL="361950" indent="-361950">
              <a:lnSpc>
                <a:spcPts val="5000"/>
              </a:lnSpc>
              <a:buSzPct val="120000"/>
              <a:buFontTx/>
              <a:buBlip>
                <a:blip r:embed="rId3"/>
              </a:buBlip>
              <a:defRPr lang="fr-FR" sz="2000" b="1" kern="1200" dirty="0" smtClean="0">
                <a:solidFill>
                  <a:schemeClr val="accent2"/>
                </a:solidFill>
                <a:latin typeface="+mn-lt"/>
                <a:ea typeface="+mn-ea"/>
                <a:cs typeface="Frutiger Bold" pitchFamily="34" charset="0"/>
              </a:defRPr>
            </a:lvl1pPr>
            <a:lvl2pPr marL="361950" indent="-361950">
              <a:lnSpc>
                <a:spcPts val="5000"/>
              </a:lnSpc>
              <a:buSzPct val="120000"/>
              <a:buFontTx/>
              <a:buBlip>
                <a:blip r:embed="rId3"/>
              </a:buBlip>
              <a:defRPr lang="fr-FR" sz="2000" b="1" kern="1200" dirty="0" smtClean="0">
                <a:solidFill>
                  <a:schemeClr val="accent2"/>
                </a:solidFill>
                <a:latin typeface="+mn-lt"/>
                <a:ea typeface="+mn-ea"/>
                <a:cs typeface="Frutiger Bold" pitchFamily="34" charset="0"/>
              </a:defRPr>
            </a:lvl2pPr>
          </a:lstStyle>
          <a:p>
            <a:pPr lvl="0"/>
            <a:r>
              <a:rPr lang="fr-FR"/>
              <a:t>Titre 1</a:t>
            </a:r>
          </a:p>
          <a:p>
            <a:pPr lvl="1"/>
            <a:r>
              <a:rPr lang="fr-FR"/>
              <a:t>Titre 2</a:t>
            </a:r>
          </a:p>
        </p:txBody>
      </p:sp>
      <p:sp>
        <p:nvSpPr>
          <p:cNvPr id="7" name="Titre 6"/>
          <p:cNvSpPr>
            <a:spLocks noGrp="1"/>
          </p:cNvSpPr>
          <p:nvPr>
            <p:ph type="title" hasCustomPrompt="1"/>
          </p:nvPr>
        </p:nvSpPr>
        <p:spPr>
          <a:xfrm>
            <a:off x="2417021" y="512676"/>
            <a:ext cx="5620491" cy="525252"/>
          </a:xfrm>
          <a:prstGeom prst="rect">
            <a:avLst/>
          </a:prstGeom>
        </p:spPr>
        <p:txBody>
          <a:bodyPr anchor="ctr" anchorCtr="0"/>
          <a:lstStyle>
            <a:lvl1pPr>
              <a:defRPr sz="2400"/>
            </a:lvl1pPr>
          </a:lstStyle>
          <a:p>
            <a:r>
              <a:rPr lang="fr-FR"/>
              <a:t>Ordre du jour</a:t>
            </a:r>
          </a:p>
        </p:txBody>
      </p:sp>
      <p:sp>
        <p:nvSpPr>
          <p:cNvPr id="6" name="Espace réservé du pied de page 5"/>
          <p:cNvSpPr>
            <a:spLocks noGrp="1"/>
          </p:cNvSpPr>
          <p:nvPr>
            <p:ph type="ftr" sz="quarter" idx="13"/>
          </p:nvPr>
        </p:nvSpPr>
        <p:spPr>
          <a:xfrm>
            <a:off x="2417021" y="6258058"/>
            <a:ext cx="2300818" cy="196586"/>
          </a:xfrm>
        </p:spPr>
        <p:txBody>
          <a:bodyPr/>
          <a:lstStyle/>
          <a:p>
            <a:pPr algn="ctr"/>
            <a:r>
              <a:rPr lang="fr-FR">
                <a:solidFill>
                  <a:srgbClr val="9796A3"/>
                </a:solidFill>
              </a:rPr>
              <a:t>Document de travail - GT5 du 28/09/16</a:t>
            </a:r>
          </a:p>
        </p:txBody>
      </p:sp>
      <p:pic>
        <p:nvPicPr>
          <p:cNvPr id="8" name="Image 7"/>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bwMode="gray">
          <a:xfrm>
            <a:off x="0" y="6318504"/>
            <a:ext cx="9144000" cy="539496"/>
          </a:xfrm>
          <a:prstGeom prst="rect">
            <a:avLst/>
          </a:prstGeom>
        </p:spPr>
      </p:pic>
      <p:pic>
        <p:nvPicPr>
          <p:cNvPr id="13" name="Image 12"/>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bwMode="gray">
          <a:xfrm>
            <a:off x="0" y="0"/>
            <a:ext cx="1440000" cy="1080381"/>
          </a:xfrm>
          <a:prstGeom prst="rect">
            <a:avLst/>
          </a:prstGeom>
        </p:spPr>
      </p:pic>
      <p:sp>
        <p:nvSpPr>
          <p:cNvPr id="14" name="Espace réservé de la date 10"/>
          <p:cNvSpPr>
            <a:spLocks noGrp="1"/>
          </p:cNvSpPr>
          <p:nvPr>
            <p:ph type="dt" sz="half" idx="10"/>
          </p:nvPr>
        </p:nvSpPr>
        <p:spPr bwMode="gray">
          <a:xfrm>
            <a:off x="8820150" y="6705600"/>
            <a:ext cx="321821" cy="152400"/>
          </a:xfrm>
        </p:spPr>
        <p:txBody>
          <a:bodyPr/>
          <a:lstStyle/>
          <a:p>
            <a:fld id="{44661799-814F-4CB2-AEB0-DBB7C0A1533E}" type="datetime1">
              <a:rPr lang="fr-FR" smtClean="0">
                <a:solidFill>
                  <a:srgbClr val="FFFFFF">
                    <a:alpha val="0"/>
                  </a:srgbClr>
                </a:solidFill>
              </a:rPr>
              <a:pPr/>
              <a:t>09/04/2021</a:t>
            </a:fld>
            <a:endParaRPr lang="fr-FR">
              <a:solidFill>
                <a:srgbClr val="FFFFFF">
                  <a:alpha val="0"/>
                </a:srgbClr>
              </a:solidFill>
            </a:endParaRPr>
          </a:p>
        </p:txBody>
      </p:sp>
      <p:sp>
        <p:nvSpPr>
          <p:cNvPr id="15" name="Espace réservé du numéro de diapositive 11"/>
          <p:cNvSpPr>
            <a:spLocks noGrp="1"/>
          </p:cNvSpPr>
          <p:nvPr>
            <p:ph type="sldNum" sz="quarter" idx="14"/>
          </p:nvPr>
        </p:nvSpPr>
        <p:spPr bwMode="gray">
          <a:xfrm>
            <a:off x="8243889" y="6705600"/>
            <a:ext cx="576261" cy="152400"/>
          </a:xfrm>
        </p:spPr>
        <p:txBody>
          <a:bodyPr/>
          <a:lstStyle/>
          <a:p>
            <a:fld id="{10C140CD-8AED-46FF-A9A2-77308F3F39AE}" type="slidenum">
              <a:rPr lang="fr-FR" smtClean="0">
                <a:solidFill>
                  <a:srgbClr val="9796A3"/>
                </a:solidFill>
              </a:rPr>
              <a:pPr/>
              <a:t>‹N°›</a:t>
            </a:fld>
            <a:endParaRPr lang="fr-FR">
              <a:solidFill>
                <a:srgbClr val="9796A3"/>
              </a:solidFill>
            </a:endParaRPr>
          </a:p>
        </p:txBody>
      </p:sp>
    </p:spTree>
    <p:extLst>
      <p:ext uri="{BB962C8B-B14F-4D97-AF65-F5344CB8AC3E}">
        <p14:creationId xmlns:p14="http://schemas.microsoft.com/office/powerpoint/2010/main" val="2062161223"/>
      </p:ext>
    </p:extLst>
  </p:cSld>
  <p:clrMapOvr>
    <a:masterClrMapping/>
  </p:clrMapOvr>
  <p:transition spd="slow">
    <p:push/>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Couverture_A">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p:txBody>
          <a:bodyPr/>
          <a:lstStyle>
            <a:lvl1pPr>
              <a:defRPr sz="100">
                <a:solidFill>
                  <a:schemeClr val="bg1">
                    <a:alpha val="0"/>
                  </a:schemeClr>
                </a:solidFill>
              </a:defRPr>
            </a:lvl1pPr>
          </a:lstStyle>
          <a:p>
            <a:fld id="{20012378-B172-4725-9122-3D822CFCA184}" type="datetime1">
              <a:rPr lang="fr-FR" smtClean="0">
                <a:solidFill>
                  <a:srgbClr val="FFFFFF">
                    <a:alpha val="0"/>
                  </a:srgbClr>
                </a:solidFill>
              </a:rPr>
              <a:pPr/>
              <a:t>09/04/2021</a:t>
            </a:fld>
            <a:endParaRPr lang="fr-FR">
              <a:solidFill>
                <a:srgbClr val="FFFFFF">
                  <a:alpha val="0"/>
                </a:srgbClr>
              </a:solidFill>
            </a:endParaRPr>
          </a:p>
        </p:txBody>
      </p:sp>
      <p:sp>
        <p:nvSpPr>
          <p:cNvPr id="5" name="Espace réservé du pied de page 4"/>
          <p:cNvSpPr>
            <a:spLocks noGrp="1"/>
          </p:cNvSpPr>
          <p:nvPr>
            <p:ph type="ftr" sz="quarter" idx="11"/>
          </p:nvPr>
        </p:nvSpPr>
        <p:spPr bwMode="gray">
          <a:xfrm>
            <a:off x="8820150" y="6705600"/>
            <a:ext cx="323472" cy="152116"/>
          </a:xfrm>
          <a:prstGeom prst="rect">
            <a:avLst/>
          </a:prstGeom>
        </p:spPr>
        <p:txBody>
          <a:bodyPr/>
          <a:lstStyle>
            <a:lvl1pPr>
              <a:defRPr sz="100">
                <a:solidFill>
                  <a:schemeClr val="bg1">
                    <a:alpha val="0"/>
                  </a:schemeClr>
                </a:solidFill>
              </a:defRPr>
            </a:lvl1pPr>
          </a:lstStyle>
          <a:p>
            <a:r>
              <a:rPr lang="fr-FR">
                <a:solidFill>
                  <a:srgbClr val="FFFFFF">
                    <a:alpha val="0"/>
                  </a:srgbClr>
                </a:solidFill>
              </a:rPr>
              <a:t>Document de travail - GT5 du 28/09/16</a:t>
            </a:r>
          </a:p>
        </p:txBody>
      </p:sp>
      <p:sp>
        <p:nvSpPr>
          <p:cNvPr id="6" name="Espace réservé du numéro de diapositive 5"/>
          <p:cNvSpPr>
            <a:spLocks noGrp="1"/>
          </p:cNvSpPr>
          <p:nvPr>
            <p:ph type="sldNum" sz="quarter" idx="12"/>
          </p:nvPr>
        </p:nvSpPr>
        <p:spPr bwMode="gray">
          <a:xfrm>
            <a:off x="8820150" y="6705600"/>
            <a:ext cx="323472" cy="152117"/>
          </a:xfrm>
        </p:spPr>
        <p:txBody>
          <a:bodyPr/>
          <a:lstStyle>
            <a:lvl1pPr>
              <a:defRPr sz="100">
                <a:solidFill>
                  <a:schemeClr val="bg1">
                    <a:alpha val="0"/>
                  </a:schemeClr>
                </a:solidFill>
              </a:defRPr>
            </a:lvl1pPr>
          </a:lstStyle>
          <a:p>
            <a:fld id="{10C140CD-8AED-46FF-A9A2-77308F3F39AE}" type="slidenum">
              <a:rPr lang="fr-FR" smtClean="0">
                <a:solidFill>
                  <a:srgbClr val="FFFFFF">
                    <a:alpha val="0"/>
                  </a:srgbClr>
                </a:solidFill>
              </a:rPr>
              <a:pPr/>
              <a:t>‹N°›</a:t>
            </a:fld>
            <a:endParaRPr lang="fr-FR">
              <a:solidFill>
                <a:srgbClr val="FFFFFF">
                  <a:alpha val="0"/>
                </a:srgbClr>
              </a:solidFill>
            </a:endParaRPr>
          </a:p>
        </p:txBody>
      </p:sp>
      <p:sp>
        <p:nvSpPr>
          <p:cNvPr id="8" name="Espace réservé du texte 7"/>
          <p:cNvSpPr>
            <a:spLocks noGrp="1"/>
          </p:cNvSpPr>
          <p:nvPr>
            <p:ph type="body" sz="quarter" idx="13" hasCustomPrompt="1"/>
          </p:nvPr>
        </p:nvSpPr>
        <p:spPr bwMode="gray">
          <a:xfrm>
            <a:off x="2987824" y="639295"/>
            <a:ext cx="5832326" cy="1349843"/>
          </a:xfrm>
        </p:spPr>
        <p:txBody>
          <a:bodyPr/>
          <a:lstStyle>
            <a:lvl1pPr>
              <a:lnSpc>
                <a:spcPct val="100000"/>
              </a:lnSpc>
              <a:spcBef>
                <a:spcPts val="0"/>
              </a:spcBef>
              <a:spcAft>
                <a:spcPts val="0"/>
              </a:spcAft>
              <a:defRPr sz="2900" baseline="0">
                <a:solidFill>
                  <a:schemeClr val="accent6"/>
                </a:solidFill>
                <a:latin typeface="+mn-lt"/>
              </a:defRPr>
            </a:lvl1pPr>
            <a:lvl2pPr>
              <a:lnSpc>
                <a:spcPct val="100000"/>
              </a:lnSpc>
              <a:spcBef>
                <a:spcPts val="0"/>
              </a:spcBef>
              <a:spcAft>
                <a:spcPts val="0"/>
              </a:spcAft>
              <a:defRPr sz="2100" baseline="0"/>
            </a:lvl2pPr>
            <a:lvl3pPr marL="0">
              <a:lnSpc>
                <a:spcPct val="100000"/>
              </a:lnSpc>
              <a:spcBef>
                <a:spcPts val="600"/>
              </a:spcBef>
              <a:spcAft>
                <a:spcPts val="0"/>
              </a:spcAft>
              <a:defRPr sz="1600">
                <a:solidFill>
                  <a:schemeClr val="accent6"/>
                </a:solidFill>
                <a:latin typeface="+mn-lt"/>
              </a:defRPr>
            </a:lvl3pPr>
          </a:lstStyle>
          <a:p>
            <a:pPr lvl="0"/>
            <a:r>
              <a:rPr lang="fr-FR" noProof="0"/>
              <a:t>Déploiement des compteurs communicants Gaz</a:t>
            </a:r>
          </a:p>
          <a:p>
            <a:pPr lvl="1"/>
            <a:r>
              <a:rPr lang="fr-FR" noProof="0"/>
              <a:t>Réseau CAPEB Finistère nord et sud2</a:t>
            </a:r>
          </a:p>
          <a:p>
            <a:pPr lvl="2"/>
            <a:r>
              <a:rPr lang="fr-FR" noProof="0"/>
              <a:t>Texte de niveau 3</a:t>
            </a:r>
          </a:p>
        </p:txBody>
      </p:sp>
      <p:pic>
        <p:nvPicPr>
          <p:cNvPr id="10" name="Image 9"/>
          <p:cNvPicPr>
            <a:picLocks noChangeAspect="1"/>
          </p:cNvPicPr>
          <p:nvPr userDrawn="1"/>
        </p:nvPicPr>
        <p:blipFill rotWithShape="1">
          <a:blip r:embed="rId2" cstate="screen">
            <a:extLst>
              <a:ext uri="{28A0092B-C50C-407E-A947-70E740481C1C}">
                <a14:useLocalDpi xmlns:a14="http://schemas.microsoft.com/office/drawing/2010/main"/>
              </a:ext>
            </a:extLst>
          </a:blip>
          <a:srcRect b="11509"/>
          <a:stretch/>
        </p:blipFill>
        <p:spPr bwMode="gray">
          <a:xfrm>
            <a:off x="0" y="0"/>
            <a:ext cx="2520000" cy="1592263"/>
          </a:xfrm>
          <a:prstGeom prst="rect">
            <a:avLst/>
          </a:prstGeom>
        </p:spPr>
      </p:pic>
    </p:spTree>
    <p:extLst>
      <p:ext uri="{BB962C8B-B14F-4D97-AF65-F5344CB8AC3E}">
        <p14:creationId xmlns:p14="http://schemas.microsoft.com/office/powerpoint/2010/main" val="2991469618"/>
      </p:ext>
    </p:extLst>
  </p:cSld>
  <p:clrMapOvr>
    <a:masterClrMapping/>
  </p:clrMapOvr>
  <p:transition spd="slow">
    <p:push/>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Couverture_B">
    <p:spTree>
      <p:nvGrpSpPr>
        <p:cNvPr id="1" name=""/>
        <p:cNvGrpSpPr/>
        <p:nvPr/>
      </p:nvGrpSpPr>
      <p:grpSpPr>
        <a:xfrm>
          <a:off x="0" y="0"/>
          <a:ext cx="0" cy="0"/>
          <a:chOff x="0" y="0"/>
          <a:chExt cx="0" cy="0"/>
        </a:xfrm>
      </p:grpSpPr>
      <p:pic>
        <p:nvPicPr>
          <p:cNvPr id="11" name="Image 10"/>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gray">
          <a:xfrm>
            <a:off x="0" y="2034000"/>
            <a:ext cx="9144000" cy="4823460"/>
          </a:xfrm>
          <a:custGeom>
            <a:avLst/>
            <a:gdLst>
              <a:gd name="connsiteX0" fmla="*/ 630000 w 9144000"/>
              <a:gd name="connsiteY0" fmla="*/ 0 h 4823460"/>
              <a:gd name="connsiteX1" fmla="*/ 899592 w 9144000"/>
              <a:gd name="connsiteY1" fmla="*/ 0 h 4823460"/>
              <a:gd name="connsiteX2" fmla="*/ 1260000 w 9144000"/>
              <a:gd name="connsiteY2" fmla="*/ 0 h 4823460"/>
              <a:gd name="connsiteX3" fmla="*/ 9144000 w 9144000"/>
              <a:gd name="connsiteY3" fmla="*/ 0 h 4823460"/>
              <a:gd name="connsiteX4" fmla="*/ 9144000 w 9144000"/>
              <a:gd name="connsiteY4" fmla="*/ 1070340 h 4823460"/>
              <a:gd name="connsiteX5" fmla="*/ 9144000 w 9144000"/>
              <a:gd name="connsiteY5" fmla="*/ 4823460 h 4823460"/>
              <a:gd name="connsiteX6" fmla="*/ 0 w 9144000"/>
              <a:gd name="connsiteY6" fmla="*/ 4823460 h 4823460"/>
              <a:gd name="connsiteX7" fmla="*/ 0 w 9144000"/>
              <a:gd name="connsiteY7" fmla="*/ 1070340 h 4823460"/>
              <a:gd name="connsiteX8" fmla="*/ 0 w 9144000"/>
              <a:gd name="connsiteY8" fmla="*/ 630000 h 4823460"/>
              <a:gd name="connsiteX9" fmla="*/ 630000 w 9144000"/>
              <a:gd name="connsiteY9" fmla="*/ 0 h 4823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44000" h="4823460">
                <a:moveTo>
                  <a:pt x="630000" y="0"/>
                </a:moveTo>
                <a:lnTo>
                  <a:pt x="899592" y="0"/>
                </a:lnTo>
                <a:lnTo>
                  <a:pt x="1260000" y="0"/>
                </a:lnTo>
                <a:lnTo>
                  <a:pt x="9144000" y="0"/>
                </a:lnTo>
                <a:lnTo>
                  <a:pt x="9144000" y="1070340"/>
                </a:lnTo>
                <a:lnTo>
                  <a:pt x="9144000" y="4823460"/>
                </a:lnTo>
                <a:lnTo>
                  <a:pt x="0" y="4823460"/>
                </a:lnTo>
                <a:lnTo>
                  <a:pt x="0" y="1070340"/>
                </a:lnTo>
                <a:lnTo>
                  <a:pt x="0" y="630000"/>
                </a:lnTo>
                <a:cubicBezTo>
                  <a:pt x="0" y="282061"/>
                  <a:pt x="282061" y="0"/>
                  <a:pt x="630000" y="0"/>
                </a:cubicBezTo>
                <a:close/>
              </a:path>
            </a:pathLst>
          </a:custGeom>
        </p:spPr>
      </p:pic>
      <p:sp>
        <p:nvSpPr>
          <p:cNvPr id="4" name="Espace réservé de la date 3"/>
          <p:cNvSpPr>
            <a:spLocks noGrp="1"/>
          </p:cNvSpPr>
          <p:nvPr>
            <p:ph type="dt" sz="half" idx="10"/>
          </p:nvPr>
        </p:nvSpPr>
        <p:spPr bwMode="gray"/>
        <p:txBody>
          <a:bodyPr/>
          <a:lstStyle>
            <a:lvl1pPr>
              <a:defRPr sz="100">
                <a:solidFill>
                  <a:schemeClr val="bg1">
                    <a:alpha val="0"/>
                  </a:schemeClr>
                </a:solidFill>
              </a:defRPr>
            </a:lvl1pPr>
          </a:lstStyle>
          <a:p>
            <a:fld id="{C2CD4CA4-5CED-4020-8CA9-90F729AA6CB6}" type="datetime1">
              <a:rPr lang="fr-FR" smtClean="0">
                <a:solidFill>
                  <a:srgbClr val="FFFFFF">
                    <a:alpha val="0"/>
                  </a:srgbClr>
                </a:solidFill>
              </a:rPr>
              <a:pPr/>
              <a:t>09/04/2021</a:t>
            </a:fld>
            <a:endParaRPr lang="fr-FR">
              <a:solidFill>
                <a:srgbClr val="FFFFFF">
                  <a:alpha val="0"/>
                </a:srgbClr>
              </a:solidFill>
            </a:endParaRPr>
          </a:p>
        </p:txBody>
      </p:sp>
      <p:sp>
        <p:nvSpPr>
          <p:cNvPr id="5" name="Espace réservé du pied de page 4"/>
          <p:cNvSpPr>
            <a:spLocks noGrp="1"/>
          </p:cNvSpPr>
          <p:nvPr>
            <p:ph type="ftr" sz="quarter" idx="11"/>
          </p:nvPr>
        </p:nvSpPr>
        <p:spPr bwMode="gray">
          <a:xfrm>
            <a:off x="8820150" y="6705600"/>
            <a:ext cx="323472" cy="152116"/>
          </a:xfrm>
          <a:prstGeom prst="rect">
            <a:avLst/>
          </a:prstGeom>
        </p:spPr>
        <p:txBody>
          <a:bodyPr/>
          <a:lstStyle>
            <a:lvl1pPr>
              <a:defRPr sz="100">
                <a:solidFill>
                  <a:schemeClr val="bg1">
                    <a:alpha val="0"/>
                  </a:schemeClr>
                </a:solidFill>
              </a:defRPr>
            </a:lvl1pPr>
          </a:lstStyle>
          <a:p>
            <a:r>
              <a:rPr lang="fr-FR">
                <a:solidFill>
                  <a:srgbClr val="FFFFFF">
                    <a:alpha val="0"/>
                  </a:srgbClr>
                </a:solidFill>
              </a:rPr>
              <a:t>Document de travail - GT5 du 28/09/16</a:t>
            </a:r>
          </a:p>
        </p:txBody>
      </p:sp>
      <p:sp>
        <p:nvSpPr>
          <p:cNvPr id="6" name="Espace réservé du numéro de diapositive 5"/>
          <p:cNvSpPr>
            <a:spLocks noGrp="1"/>
          </p:cNvSpPr>
          <p:nvPr>
            <p:ph type="sldNum" sz="quarter" idx="12"/>
          </p:nvPr>
        </p:nvSpPr>
        <p:spPr bwMode="gray">
          <a:xfrm>
            <a:off x="8820150" y="6705600"/>
            <a:ext cx="323472" cy="152117"/>
          </a:xfrm>
        </p:spPr>
        <p:txBody>
          <a:bodyPr/>
          <a:lstStyle>
            <a:lvl1pPr>
              <a:defRPr sz="100">
                <a:solidFill>
                  <a:schemeClr val="bg1">
                    <a:alpha val="0"/>
                  </a:schemeClr>
                </a:solidFill>
              </a:defRPr>
            </a:lvl1pPr>
          </a:lstStyle>
          <a:p>
            <a:fld id="{10C140CD-8AED-46FF-A9A2-77308F3F39AE}" type="slidenum">
              <a:rPr lang="fr-FR" smtClean="0">
                <a:solidFill>
                  <a:srgbClr val="FFFFFF">
                    <a:alpha val="0"/>
                  </a:srgbClr>
                </a:solidFill>
              </a:rPr>
              <a:pPr/>
              <a:t>‹N°›</a:t>
            </a:fld>
            <a:endParaRPr lang="fr-FR">
              <a:solidFill>
                <a:srgbClr val="FFFFFF">
                  <a:alpha val="0"/>
                </a:srgbClr>
              </a:solidFill>
            </a:endParaRPr>
          </a:p>
        </p:txBody>
      </p:sp>
      <p:sp>
        <p:nvSpPr>
          <p:cNvPr id="8" name="Espace réservé du texte 7"/>
          <p:cNvSpPr>
            <a:spLocks noGrp="1"/>
          </p:cNvSpPr>
          <p:nvPr>
            <p:ph type="body" sz="quarter" idx="13" hasCustomPrompt="1"/>
          </p:nvPr>
        </p:nvSpPr>
        <p:spPr bwMode="gray">
          <a:xfrm>
            <a:off x="2987824" y="639295"/>
            <a:ext cx="5832326" cy="1349843"/>
          </a:xfrm>
        </p:spPr>
        <p:txBody>
          <a:bodyPr/>
          <a:lstStyle>
            <a:lvl1pPr>
              <a:lnSpc>
                <a:spcPct val="100000"/>
              </a:lnSpc>
              <a:spcBef>
                <a:spcPts val="0"/>
              </a:spcBef>
              <a:spcAft>
                <a:spcPts val="0"/>
              </a:spcAft>
              <a:defRPr sz="2900">
                <a:solidFill>
                  <a:schemeClr val="accent6"/>
                </a:solidFill>
                <a:latin typeface="+mn-lt"/>
              </a:defRPr>
            </a:lvl1pPr>
            <a:lvl2pPr>
              <a:lnSpc>
                <a:spcPct val="100000"/>
              </a:lnSpc>
              <a:spcBef>
                <a:spcPts val="0"/>
              </a:spcBef>
              <a:spcAft>
                <a:spcPts val="0"/>
              </a:spcAft>
              <a:defRPr sz="2100"/>
            </a:lvl2pPr>
            <a:lvl3pPr marL="0">
              <a:lnSpc>
                <a:spcPct val="100000"/>
              </a:lnSpc>
              <a:spcBef>
                <a:spcPts val="600"/>
              </a:spcBef>
              <a:spcAft>
                <a:spcPts val="0"/>
              </a:spcAft>
              <a:defRPr sz="1600">
                <a:solidFill>
                  <a:schemeClr val="accent6"/>
                </a:solidFill>
                <a:latin typeface="+mn-lt"/>
              </a:defRPr>
            </a:lvl3pPr>
          </a:lstStyle>
          <a:p>
            <a:pPr lvl="0"/>
            <a:r>
              <a:rPr lang="fr-FR" noProof="0"/>
              <a:t>Texte de niveau 1</a:t>
            </a:r>
          </a:p>
          <a:p>
            <a:pPr lvl="1"/>
            <a:r>
              <a:rPr lang="fr-FR" noProof="0"/>
              <a:t>Texte de niveau 2</a:t>
            </a:r>
          </a:p>
          <a:p>
            <a:pPr lvl="2"/>
            <a:r>
              <a:rPr lang="fr-FR" noProof="0"/>
              <a:t>Texte de niveau 3</a:t>
            </a:r>
          </a:p>
        </p:txBody>
      </p:sp>
      <p:pic>
        <p:nvPicPr>
          <p:cNvPr id="10" name="Image 9"/>
          <p:cNvPicPr>
            <a:picLocks noChangeAspect="1"/>
          </p:cNvPicPr>
          <p:nvPr userDrawn="1"/>
        </p:nvPicPr>
        <p:blipFill rotWithShape="1">
          <a:blip r:embed="rId3" cstate="screen">
            <a:extLst>
              <a:ext uri="{28A0092B-C50C-407E-A947-70E740481C1C}">
                <a14:useLocalDpi xmlns:a14="http://schemas.microsoft.com/office/drawing/2010/main"/>
              </a:ext>
            </a:extLst>
          </a:blip>
          <a:srcRect b="11509"/>
          <a:stretch/>
        </p:blipFill>
        <p:spPr bwMode="gray">
          <a:xfrm>
            <a:off x="0" y="0"/>
            <a:ext cx="2520000" cy="1592263"/>
          </a:xfrm>
          <a:prstGeom prst="rect">
            <a:avLst/>
          </a:prstGeom>
        </p:spPr>
      </p:pic>
    </p:spTree>
    <p:extLst>
      <p:ext uri="{BB962C8B-B14F-4D97-AF65-F5344CB8AC3E}">
        <p14:creationId xmlns:p14="http://schemas.microsoft.com/office/powerpoint/2010/main" val="1100737392"/>
      </p:ext>
    </p:extLst>
  </p:cSld>
  <p:clrMapOvr>
    <a:masterClrMapping/>
  </p:clrMapOvr>
  <p:transition spd="slow">
    <p:push/>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Couverture_C">
    <p:spTree>
      <p:nvGrpSpPr>
        <p:cNvPr id="1" name=""/>
        <p:cNvGrpSpPr/>
        <p:nvPr/>
      </p:nvGrpSpPr>
      <p:grpSpPr>
        <a:xfrm>
          <a:off x="0" y="0"/>
          <a:ext cx="0" cy="0"/>
          <a:chOff x="0" y="0"/>
          <a:chExt cx="0" cy="0"/>
        </a:xfrm>
      </p:grpSpPr>
      <p:sp>
        <p:nvSpPr>
          <p:cNvPr id="15" name="Espace réservé pour une image  14"/>
          <p:cNvSpPr>
            <a:spLocks noGrp="1"/>
          </p:cNvSpPr>
          <p:nvPr>
            <p:ph type="pic" sz="quarter" idx="14"/>
          </p:nvPr>
        </p:nvSpPr>
        <p:spPr bwMode="gray">
          <a:xfrm>
            <a:off x="0" y="2034000"/>
            <a:ext cx="9144000" cy="4824000"/>
          </a:xfrm>
          <a:custGeom>
            <a:avLst/>
            <a:gdLst>
              <a:gd name="connsiteX0" fmla="*/ 630000 w 9144000"/>
              <a:gd name="connsiteY0" fmla="*/ 0 h 4824000"/>
              <a:gd name="connsiteX1" fmla="*/ 899592 w 9144000"/>
              <a:gd name="connsiteY1" fmla="*/ 0 h 4824000"/>
              <a:gd name="connsiteX2" fmla="*/ 1260000 w 9144000"/>
              <a:gd name="connsiteY2" fmla="*/ 0 h 4824000"/>
              <a:gd name="connsiteX3" fmla="*/ 9144000 w 9144000"/>
              <a:gd name="connsiteY3" fmla="*/ 0 h 4824000"/>
              <a:gd name="connsiteX4" fmla="*/ 9144000 w 9144000"/>
              <a:gd name="connsiteY4" fmla="*/ 1070340 h 4824000"/>
              <a:gd name="connsiteX5" fmla="*/ 9144000 w 9144000"/>
              <a:gd name="connsiteY5" fmla="*/ 4823460 h 4824000"/>
              <a:gd name="connsiteX6" fmla="*/ 9144000 w 9144000"/>
              <a:gd name="connsiteY6" fmla="*/ 4824000 h 4824000"/>
              <a:gd name="connsiteX7" fmla="*/ 0 w 9144000"/>
              <a:gd name="connsiteY7" fmla="*/ 4824000 h 4824000"/>
              <a:gd name="connsiteX8" fmla="*/ 0 w 9144000"/>
              <a:gd name="connsiteY8" fmla="*/ 1070340 h 4824000"/>
              <a:gd name="connsiteX9" fmla="*/ 0 w 9144000"/>
              <a:gd name="connsiteY9" fmla="*/ 630000 h 4824000"/>
              <a:gd name="connsiteX10" fmla="*/ 630000 w 9144000"/>
              <a:gd name="connsiteY10" fmla="*/ 0 h 482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0" h="4824000">
                <a:moveTo>
                  <a:pt x="630000" y="0"/>
                </a:moveTo>
                <a:lnTo>
                  <a:pt x="899592" y="0"/>
                </a:lnTo>
                <a:lnTo>
                  <a:pt x="1260000" y="0"/>
                </a:lnTo>
                <a:lnTo>
                  <a:pt x="9144000" y="0"/>
                </a:lnTo>
                <a:lnTo>
                  <a:pt x="9144000" y="1070340"/>
                </a:lnTo>
                <a:lnTo>
                  <a:pt x="9144000" y="4823460"/>
                </a:lnTo>
                <a:lnTo>
                  <a:pt x="9144000" y="4824000"/>
                </a:lnTo>
                <a:lnTo>
                  <a:pt x="0" y="4824000"/>
                </a:lnTo>
                <a:lnTo>
                  <a:pt x="0" y="1070340"/>
                </a:lnTo>
                <a:lnTo>
                  <a:pt x="0" y="630000"/>
                </a:lnTo>
                <a:cubicBezTo>
                  <a:pt x="0" y="282061"/>
                  <a:pt x="282061" y="0"/>
                  <a:pt x="630000" y="0"/>
                </a:cubicBezTo>
                <a:close/>
              </a:path>
            </a:pathLst>
          </a:custGeom>
        </p:spPr>
        <p:txBody>
          <a:bodyPr wrap="square" tIns="1080000" anchor="ctr" anchorCtr="0">
            <a:noAutofit/>
          </a:bodyPr>
          <a:lstStyle>
            <a:lvl1pPr algn="ctr">
              <a:defRPr/>
            </a:lvl1pPr>
          </a:lstStyle>
          <a:p>
            <a:r>
              <a:rPr lang="fr-FR"/>
              <a:t>Cliquez sur l'icône pour ajouter une image</a:t>
            </a:r>
          </a:p>
        </p:txBody>
      </p:sp>
      <p:sp>
        <p:nvSpPr>
          <p:cNvPr id="4" name="Espace réservé de la date 3"/>
          <p:cNvSpPr>
            <a:spLocks noGrp="1"/>
          </p:cNvSpPr>
          <p:nvPr>
            <p:ph type="dt" sz="half" idx="10"/>
          </p:nvPr>
        </p:nvSpPr>
        <p:spPr bwMode="gray"/>
        <p:txBody>
          <a:bodyPr/>
          <a:lstStyle>
            <a:lvl1pPr>
              <a:defRPr sz="100">
                <a:solidFill>
                  <a:schemeClr val="bg1">
                    <a:alpha val="0"/>
                  </a:schemeClr>
                </a:solidFill>
              </a:defRPr>
            </a:lvl1pPr>
          </a:lstStyle>
          <a:p>
            <a:fld id="{D95B6D98-1A16-434E-8818-0ED993E86F9E}" type="datetime1">
              <a:rPr lang="fr-FR" smtClean="0">
                <a:solidFill>
                  <a:srgbClr val="FFFFFF">
                    <a:alpha val="0"/>
                  </a:srgbClr>
                </a:solidFill>
              </a:rPr>
              <a:pPr/>
              <a:t>09/04/2021</a:t>
            </a:fld>
            <a:endParaRPr lang="fr-FR">
              <a:solidFill>
                <a:srgbClr val="FFFFFF">
                  <a:alpha val="0"/>
                </a:srgbClr>
              </a:solidFill>
            </a:endParaRPr>
          </a:p>
        </p:txBody>
      </p:sp>
      <p:sp>
        <p:nvSpPr>
          <p:cNvPr id="5" name="Espace réservé du pied de page 4"/>
          <p:cNvSpPr>
            <a:spLocks noGrp="1"/>
          </p:cNvSpPr>
          <p:nvPr>
            <p:ph type="ftr" sz="quarter" idx="11"/>
          </p:nvPr>
        </p:nvSpPr>
        <p:spPr bwMode="gray">
          <a:xfrm>
            <a:off x="8820150" y="6705600"/>
            <a:ext cx="323472" cy="152116"/>
          </a:xfrm>
          <a:prstGeom prst="rect">
            <a:avLst/>
          </a:prstGeom>
        </p:spPr>
        <p:txBody>
          <a:bodyPr/>
          <a:lstStyle>
            <a:lvl1pPr>
              <a:defRPr sz="100">
                <a:solidFill>
                  <a:schemeClr val="bg1">
                    <a:alpha val="0"/>
                  </a:schemeClr>
                </a:solidFill>
              </a:defRPr>
            </a:lvl1pPr>
          </a:lstStyle>
          <a:p>
            <a:r>
              <a:rPr lang="fr-FR">
                <a:solidFill>
                  <a:srgbClr val="FFFFFF">
                    <a:alpha val="0"/>
                  </a:srgbClr>
                </a:solidFill>
              </a:rPr>
              <a:t>Document de travail - GT5 du 28/09/16</a:t>
            </a:r>
          </a:p>
        </p:txBody>
      </p:sp>
      <p:sp>
        <p:nvSpPr>
          <p:cNvPr id="6" name="Espace réservé du numéro de diapositive 5"/>
          <p:cNvSpPr>
            <a:spLocks noGrp="1"/>
          </p:cNvSpPr>
          <p:nvPr>
            <p:ph type="sldNum" sz="quarter" idx="12"/>
          </p:nvPr>
        </p:nvSpPr>
        <p:spPr bwMode="gray">
          <a:xfrm>
            <a:off x="8820150" y="6705600"/>
            <a:ext cx="323472" cy="152117"/>
          </a:xfrm>
        </p:spPr>
        <p:txBody>
          <a:bodyPr/>
          <a:lstStyle>
            <a:lvl1pPr>
              <a:defRPr sz="100">
                <a:solidFill>
                  <a:schemeClr val="bg1">
                    <a:alpha val="0"/>
                  </a:schemeClr>
                </a:solidFill>
              </a:defRPr>
            </a:lvl1pPr>
          </a:lstStyle>
          <a:p>
            <a:fld id="{10C140CD-8AED-46FF-A9A2-77308F3F39AE}" type="slidenum">
              <a:rPr lang="fr-FR" smtClean="0">
                <a:solidFill>
                  <a:srgbClr val="FFFFFF">
                    <a:alpha val="0"/>
                  </a:srgbClr>
                </a:solidFill>
              </a:rPr>
              <a:pPr/>
              <a:t>‹N°›</a:t>
            </a:fld>
            <a:endParaRPr lang="fr-FR">
              <a:solidFill>
                <a:srgbClr val="FFFFFF">
                  <a:alpha val="0"/>
                </a:srgbClr>
              </a:solidFill>
            </a:endParaRPr>
          </a:p>
        </p:txBody>
      </p:sp>
      <p:sp>
        <p:nvSpPr>
          <p:cNvPr id="8" name="Espace réservé du texte 7"/>
          <p:cNvSpPr>
            <a:spLocks noGrp="1"/>
          </p:cNvSpPr>
          <p:nvPr>
            <p:ph type="body" sz="quarter" idx="13" hasCustomPrompt="1"/>
          </p:nvPr>
        </p:nvSpPr>
        <p:spPr bwMode="gray">
          <a:xfrm>
            <a:off x="2987824" y="639295"/>
            <a:ext cx="5832326" cy="1349843"/>
          </a:xfrm>
        </p:spPr>
        <p:txBody>
          <a:bodyPr/>
          <a:lstStyle>
            <a:lvl1pPr>
              <a:lnSpc>
                <a:spcPct val="100000"/>
              </a:lnSpc>
              <a:spcBef>
                <a:spcPts val="0"/>
              </a:spcBef>
              <a:spcAft>
                <a:spcPts val="0"/>
              </a:spcAft>
              <a:defRPr sz="2900">
                <a:solidFill>
                  <a:schemeClr val="accent6"/>
                </a:solidFill>
                <a:latin typeface="+mn-lt"/>
              </a:defRPr>
            </a:lvl1pPr>
            <a:lvl2pPr>
              <a:lnSpc>
                <a:spcPct val="100000"/>
              </a:lnSpc>
              <a:spcBef>
                <a:spcPts val="0"/>
              </a:spcBef>
              <a:spcAft>
                <a:spcPts val="0"/>
              </a:spcAft>
              <a:defRPr sz="2100"/>
            </a:lvl2pPr>
            <a:lvl3pPr marL="0">
              <a:lnSpc>
                <a:spcPct val="100000"/>
              </a:lnSpc>
              <a:spcBef>
                <a:spcPts val="600"/>
              </a:spcBef>
              <a:spcAft>
                <a:spcPts val="0"/>
              </a:spcAft>
              <a:defRPr sz="1600">
                <a:solidFill>
                  <a:schemeClr val="accent6"/>
                </a:solidFill>
                <a:latin typeface="+mn-lt"/>
              </a:defRPr>
            </a:lvl3pPr>
          </a:lstStyle>
          <a:p>
            <a:pPr lvl="0"/>
            <a:r>
              <a:rPr lang="fr-FR" noProof="0"/>
              <a:t>Texte de niveau 1</a:t>
            </a:r>
          </a:p>
          <a:p>
            <a:pPr lvl="1"/>
            <a:r>
              <a:rPr lang="fr-FR" noProof="0"/>
              <a:t>Texte de niveau 2</a:t>
            </a:r>
          </a:p>
          <a:p>
            <a:pPr lvl="2"/>
            <a:r>
              <a:rPr lang="fr-FR" noProof="0"/>
              <a:t>Texte de niveau 3</a:t>
            </a:r>
          </a:p>
        </p:txBody>
      </p:sp>
      <p:pic>
        <p:nvPicPr>
          <p:cNvPr id="10" name="Image 9"/>
          <p:cNvPicPr>
            <a:picLocks noChangeAspect="1"/>
          </p:cNvPicPr>
          <p:nvPr userDrawn="1"/>
        </p:nvPicPr>
        <p:blipFill rotWithShape="1">
          <a:blip r:embed="rId2" cstate="screen">
            <a:extLst>
              <a:ext uri="{28A0092B-C50C-407E-A947-70E740481C1C}">
                <a14:useLocalDpi xmlns:a14="http://schemas.microsoft.com/office/drawing/2010/main"/>
              </a:ext>
            </a:extLst>
          </a:blip>
          <a:srcRect b="11509"/>
          <a:stretch/>
        </p:blipFill>
        <p:spPr bwMode="gray">
          <a:xfrm>
            <a:off x="0" y="0"/>
            <a:ext cx="2520000" cy="1592263"/>
          </a:xfrm>
          <a:prstGeom prst="rect">
            <a:avLst/>
          </a:prstGeom>
        </p:spPr>
      </p:pic>
    </p:spTree>
    <p:extLst>
      <p:ext uri="{BB962C8B-B14F-4D97-AF65-F5344CB8AC3E}">
        <p14:creationId xmlns:p14="http://schemas.microsoft.com/office/powerpoint/2010/main" val="2098153822"/>
      </p:ext>
    </p:extLst>
  </p:cSld>
  <p:clrMapOvr>
    <a:masterClrMapping/>
  </p:clrMapOvr>
  <p:transition spd="slow">
    <p:push/>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Couverture_D">
    <p:spTree>
      <p:nvGrpSpPr>
        <p:cNvPr id="1" name=""/>
        <p:cNvGrpSpPr/>
        <p:nvPr/>
      </p:nvGrpSpPr>
      <p:grpSpPr>
        <a:xfrm>
          <a:off x="0" y="0"/>
          <a:ext cx="0" cy="0"/>
          <a:chOff x="0" y="0"/>
          <a:chExt cx="0" cy="0"/>
        </a:xfrm>
      </p:grpSpPr>
      <p:pic>
        <p:nvPicPr>
          <p:cNvPr id="9" name="Imag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gray">
          <a:xfrm>
            <a:off x="1584000" y="0"/>
            <a:ext cx="7560000" cy="2034388"/>
          </a:xfrm>
          <a:prstGeom prst="rect">
            <a:avLst/>
          </a:prstGeom>
        </p:spPr>
      </p:pic>
      <p:sp>
        <p:nvSpPr>
          <p:cNvPr id="10" name="Forme libre 9"/>
          <p:cNvSpPr/>
          <p:nvPr userDrawn="1"/>
        </p:nvSpPr>
        <p:spPr bwMode="gray">
          <a:xfrm rot="16200000">
            <a:off x="2160000" y="-126000"/>
            <a:ext cx="4824000" cy="9144000"/>
          </a:xfrm>
          <a:custGeom>
            <a:avLst/>
            <a:gdLst>
              <a:gd name="connsiteX0" fmla="*/ 4824000 w 4824000"/>
              <a:gd name="connsiteY0" fmla="*/ 630000 h 9144000"/>
              <a:gd name="connsiteX1" fmla="*/ 4824000 w 4824000"/>
              <a:gd name="connsiteY1" fmla="*/ 899592 h 9144000"/>
              <a:gd name="connsiteX2" fmla="*/ 4824000 w 4824000"/>
              <a:gd name="connsiteY2" fmla="*/ 1260000 h 9144000"/>
              <a:gd name="connsiteX3" fmla="*/ 4824000 w 4824000"/>
              <a:gd name="connsiteY3" fmla="*/ 9144000 h 9144000"/>
              <a:gd name="connsiteX4" fmla="*/ 3753660 w 4824000"/>
              <a:gd name="connsiteY4" fmla="*/ 9144000 h 9144000"/>
              <a:gd name="connsiteX5" fmla="*/ 540 w 4824000"/>
              <a:gd name="connsiteY5" fmla="*/ 9144000 h 9144000"/>
              <a:gd name="connsiteX6" fmla="*/ 0 w 4824000"/>
              <a:gd name="connsiteY6" fmla="*/ 9144000 h 9144000"/>
              <a:gd name="connsiteX7" fmla="*/ 0 w 4824000"/>
              <a:gd name="connsiteY7" fmla="*/ 0 h 9144000"/>
              <a:gd name="connsiteX8" fmla="*/ 3753660 w 4824000"/>
              <a:gd name="connsiteY8" fmla="*/ 0 h 9144000"/>
              <a:gd name="connsiteX9" fmla="*/ 3753660 w 4824000"/>
              <a:gd name="connsiteY9" fmla="*/ 0 h 9144000"/>
              <a:gd name="connsiteX10" fmla="*/ 4194000 w 4824000"/>
              <a:gd name="connsiteY10" fmla="*/ 0 h 9144000"/>
              <a:gd name="connsiteX11" fmla="*/ 4824000 w 4824000"/>
              <a:gd name="connsiteY11" fmla="*/ 630000 h 91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24000" h="9144000">
                <a:moveTo>
                  <a:pt x="4824000" y="630000"/>
                </a:moveTo>
                <a:lnTo>
                  <a:pt x="4824000" y="899592"/>
                </a:lnTo>
                <a:lnTo>
                  <a:pt x="4824000" y="1260000"/>
                </a:lnTo>
                <a:lnTo>
                  <a:pt x="4824000" y="9144000"/>
                </a:lnTo>
                <a:lnTo>
                  <a:pt x="3753660" y="9144000"/>
                </a:lnTo>
                <a:lnTo>
                  <a:pt x="540" y="9144000"/>
                </a:lnTo>
                <a:lnTo>
                  <a:pt x="0" y="9144000"/>
                </a:lnTo>
                <a:lnTo>
                  <a:pt x="0" y="0"/>
                </a:lnTo>
                <a:lnTo>
                  <a:pt x="3753660" y="0"/>
                </a:lnTo>
                <a:lnTo>
                  <a:pt x="3753660" y="0"/>
                </a:lnTo>
                <a:lnTo>
                  <a:pt x="4194000" y="0"/>
                </a:lnTo>
                <a:cubicBezTo>
                  <a:pt x="4541939" y="0"/>
                  <a:pt x="4824000" y="282061"/>
                  <a:pt x="4824000" y="630000"/>
                </a:cubicBezTo>
                <a:close/>
              </a:path>
            </a:pathLst>
          </a:custGeom>
          <a:solidFill>
            <a:schemeClr val="accent5"/>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solidFill>
                <a:srgbClr val="FFFFFF"/>
              </a:solidFill>
            </a:endParaRPr>
          </a:p>
        </p:txBody>
      </p:sp>
      <p:pic>
        <p:nvPicPr>
          <p:cNvPr id="11" name="Image 10"/>
          <p:cNvPicPr>
            <a:picLocks noChangeAspect="1"/>
          </p:cNvPicPr>
          <p:nvPr userDrawn="1"/>
        </p:nvPicPr>
        <p:blipFill rotWithShape="1">
          <a:blip r:embed="rId3" cstate="screen">
            <a:extLst>
              <a:ext uri="{28A0092B-C50C-407E-A947-70E740481C1C}">
                <a14:useLocalDpi xmlns:a14="http://schemas.microsoft.com/office/drawing/2010/main"/>
              </a:ext>
            </a:extLst>
          </a:blip>
          <a:srcRect b="11509"/>
          <a:stretch/>
        </p:blipFill>
        <p:spPr bwMode="gray">
          <a:xfrm>
            <a:off x="0" y="0"/>
            <a:ext cx="2520000" cy="1592263"/>
          </a:xfrm>
          <a:prstGeom prst="rect">
            <a:avLst/>
          </a:prstGeom>
        </p:spPr>
      </p:pic>
      <p:sp>
        <p:nvSpPr>
          <p:cNvPr id="2" name="Titre 1"/>
          <p:cNvSpPr>
            <a:spLocks noGrp="1"/>
          </p:cNvSpPr>
          <p:nvPr>
            <p:ph type="ctrTitle"/>
          </p:nvPr>
        </p:nvSpPr>
        <p:spPr>
          <a:xfrm>
            <a:off x="8820150" y="6705600"/>
            <a:ext cx="323850" cy="151860"/>
          </a:xfrm>
        </p:spPr>
        <p:txBody>
          <a:bodyPr/>
          <a:lstStyle>
            <a:lvl1pPr>
              <a:defRPr sz="100">
                <a:solidFill>
                  <a:schemeClr val="bg1">
                    <a:alpha val="0"/>
                  </a:schemeClr>
                </a:solidFill>
              </a:defRPr>
            </a:lvl1pPr>
          </a:lstStyle>
          <a:p>
            <a:r>
              <a:rPr lang="fr-FR"/>
              <a:t>Cliquez pour modifier le style du titre</a:t>
            </a:r>
          </a:p>
        </p:txBody>
      </p:sp>
      <p:sp>
        <p:nvSpPr>
          <p:cNvPr id="3" name="Sous-titre 2"/>
          <p:cNvSpPr>
            <a:spLocks noGrp="1"/>
          </p:cNvSpPr>
          <p:nvPr>
            <p:ph type="subTitle" idx="1" hasCustomPrompt="1"/>
          </p:nvPr>
        </p:nvSpPr>
        <p:spPr>
          <a:xfrm>
            <a:off x="1584000" y="3078000"/>
            <a:ext cx="7236000" cy="3016800"/>
          </a:xfrm>
        </p:spPr>
        <p:txBody>
          <a:bodyPr/>
          <a:lstStyle>
            <a:lvl1pPr marL="0" indent="0" algn="l">
              <a:lnSpc>
                <a:spcPct val="100000"/>
              </a:lnSpc>
              <a:spcBef>
                <a:spcPts val="0"/>
              </a:spcBef>
              <a:spcAft>
                <a:spcPts val="0"/>
              </a:spcAft>
              <a:buNone/>
              <a:defRPr sz="2900">
                <a:solidFill>
                  <a:schemeClr val="bg1"/>
                </a:solidFill>
                <a:latin typeface="+mn-lt"/>
              </a:defRPr>
            </a:lvl1pPr>
            <a:lvl2pPr marL="0" indent="0" algn="l">
              <a:lnSpc>
                <a:spcPct val="100000"/>
              </a:lnSpc>
              <a:buNone/>
              <a:defRPr sz="2100">
                <a:solidFill>
                  <a:schemeClr val="bg1"/>
                </a:solidFill>
              </a:defRPr>
            </a:lvl2pPr>
            <a:lvl3pPr marL="0" indent="0" algn="l">
              <a:lnSpc>
                <a:spcPct val="100000"/>
              </a:lnSpc>
              <a:spcBef>
                <a:spcPts val="600"/>
              </a:spcBef>
              <a:spcAft>
                <a:spcPts val="0"/>
              </a:spcAft>
              <a:buNone/>
              <a:defRPr sz="1600">
                <a:solidFill>
                  <a:schemeClr val="bg1"/>
                </a:solidFill>
                <a:latin typeface="+mn-lt"/>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fr-FR" noProof="0"/>
              <a:t>Texte de niveau 1</a:t>
            </a:r>
          </a:p>
          <a:p>
            <a:pPr lvl="1"/>
            <a:r>
              <a:rPr lang="fr-FR" noProof="0"/>
              <a:t>Texte de niveau 2</a:t>
            </a:r>
          </a:p>
          <a:p>
            <a:pPr lvl="2"/>
            <a:r>
              <a:rPr lang="fr-FR" noProof="0"/>
              <a:t>Texte de niveau 3</a:t>
            </a:r>
          </a:p>
        </p:txBody>
      </p:sp>
      <p:sp>
        <p:nvSpPr>
          <p:cNvPr id="4" name="Espace réservé de la date 3"/>
          <p:cNvSpPr>
            <a:spLocks noGrp="1"/>
          </p:cNvSpPr>
          <p:nvPr>
            <p:ph type="dt" sz="half" idx="10"/>
          </p:nvPr>
        </p:nvSpPr>
        <p:spPr/>
        <p:txBody>
          <a:bodyPr/>
          <a:lstStyle>
            <a:lvl1pPr>
              <a:defRPr sz="100">
                <a:solidFill>
                  <a:schemeClr val="bg1">
                    <a:alpha val="0"/>
                  </a:schemeClr>
                </a:solidFill>
              </a:defRPr>
            </a:lvl1pPr>
          </a:lstStyle>
          <a:p>
            <a:fld id="{F2C9ADC9-404F-4110-ACD3-2234C32AD266}" type="datetime1">
              <a:rPr lang="fr-FR" smtClean="0">
                <a:solidFill>
                  <a:srgbClr val="FFFFFF">
                    <a:alpha val="0"/>
                  </a:srgbClr>
                </a:solidFill>
              </a:rPr>
              <a:pPr/>
              <a:t>09/04/2021</a:t>
            </a:fld>
            <a:endParaRPr lang="fr-FR">
              <a:solidFill>
                <a:srgbClr val="FFFFFF">
                  <a:alpha val="0"/>
                </a:srgbClr>
              </a:solidFill>
            </a:endParaRPr>
          </a:p>
        </p:txBody>
      </p:sp>
      <p:sp>
        <p:nvSpPr>
          <p:cNvPr id="5" name="Espace réservé du pied de page 4"/>
          <p:cNvSpPr>
            <a:spLocks noGrp="1"/>
          </p:cNvSpPr>
          <p:nvPr>
            <p:ph type="ftr" sz="quarter" idx="11"/>
          </p:nvPr>
        </p:nvSpPr>
        <p:spPr>
          <a:xfrm>
            <a:off x="8820150" y="6705600"/>
            <a:ext cx="323850" cy="151860"/>
          </a:xfrm>
          <a:prstGeom prst="rect">
            <a:avLst/>
          </a:prstGeom>
        </p:spPr>
        <p:txBody>
          <a:bodyPr/>
          <a:lstStyle>
            <a:lvl1pPr>
              <a:defRPr sz="100">
                <a:solidFill>
                  <a:schemeClr val="bg1">
                    <a:alpha val="0"/>
                  </a:schemeClr>
                </a:solidFill>
              </a:defRPr>
            </a:lvl1pPr>
          </a:lstStyle>
          <a:p>
            <a:r>
              <a:rPr lang="fr-FR">
                <a:solidFill>
                  <a:srgbClr val="FFFFFF">
                    <a:alpha val="0"/>
                  </a:srgbClr>
                </a:solidFill>
              </a:rPr>
              <a:t>Document de travail - GT5 du 28/09/16</a:t>
            </a:r>
          </a:p>
        </p:txBody>
      </p:sp>
      <p:sp>
        <p:nvSpPr>
          <p:cNvPr id="6" name="Espace réservé du numéro de diapositive 5"/>
          <p:cNvSpPr>
            <a:spLocks noGrp="1"/>
          </p:cNvSpPr>
          <p:nvPr>
            <p:ph type="sldNum" sz="quarter" idx="12"/>
          </p:nvPr>
        </p:nvSpPr>
        <p:spPr>
          <a:xfrm>
            <a:off x="8820150" y="6705600"/>
            <a:ext cx="323850" cy="152400"/>
          </a:xfrm>
        </p:spPr>
        <p:txBody>
          <a:bodyPr/>
          <a:lstStyle>
            <a:lvl1pPr>
              <a:defRPr sz="100">
                <a:solidFill>
                  <a:schemeClr val="bg1">
                    <a:alpha val="0"/>
                  </a:schemeClr>
                </a:solidFill>
              </a:defRPr>
            </a:lvl1pPr>
          </a:lstStyle>
          <a:p>
            <a:fld id="{10C140CD-8AED-46FF-A9A2-77308F3F39AE}" type="slidenum">
              <a:rPr lang="fr-FR" smtClean="0">
                <a:solidFill>
                  <a:srgbClr val="FFFFFF">
                    <a:alpha val="0"/>
                  </a:srgbClr>
                </a:solidFill>
              </a:rPr>
              <a:pPr/>
              <a:t>‹N°›</a:t>
            </a:fld>
            <a:endParaRPr lang="fr-FR">
              <a:solidFill>
                <a:srgbClr val="FFFFFF">
                  <a:alpha val="0"/>
                </a:srgbClr>
              </a:solidFill>
            </a:endParaRPr>
          </a:p>
        </p:txBody>
      </p:sp>
    </p:spTree>
    <p:extLst>
      <p:ext uri="{BB962C8B-B14F-4D97-AF65-F5344CB8AC3E}">
        <p14:creationId xmlns:p14="http://schemas.microsoft.com/office/powerpoint/2010/main" val="3379804928"/>
      </p:ext>
    </p:extLst>
  </p:cSld>
  <p:clrMapOvr>
    <a:masterClrMapping/>
  </p:clrMapOvr>
  <p:transition spd="slow">
    <p:push/>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Couverture_E">
    <p:spTree>
      <p:nvGrpSpPr>
        <p:cNvPr id="1" name=""/>
        <p:cNvGrpSpPr/>
        <p:nvPr/>
      </p:nvGrpSpPr>
      <p:grpSpPr>
        <a:xfrm>
          <a:off x="0" y="0"/>
          <a:ext cx="0" cy="0"/>
          <a:chOff x="0" y="0"/>
          <a:chExt cx="0" cy="0"/>
        </a:xfrm>
      </p:grpSpPr>
      <p:sp>
        <p:nvSpPr>
          <p:cNvPr id="14" name="Forme libre 13"/>
          <p:cNvSpPr/>
          <p:nvPr userDrawn="1"/>
        </p:nvSpPr>
        <p:spPr bwMode="gray">
          <a:xfrm>
            <a:off x="1331913" y="2034000"/>
            <a:ext cx="7811709" cy="4824000"/>
          </a:xfrm>
          <a:custGeom>
            <a:avLst/>
            <a:gdLst>
              <a:gd name="connsiteX0" fmla="*/ 899592 w 7811709"/>
              <a:gd name="connsiteY0" fmla="*/ 0 h 4824000"/>
              <a:gd name="connsiteX1" fmla="*/ 7811709 w 7811709"/>
              <a:gd name="connsiteY1" fmla="*/ 0 h 4824000"/>
              <a:gd name="connsiteX2" fmla="*/ 7811709 w 7811709"/>
              <a:gd name="connsiteY2" fmla="*/ 1070340 h 4824000"/>
              <a:gd name="connsiteX3" fmla="*/ 7811709 w 7811709"/>
              <a:gd name="connsiteY3" fmla="*/ 4824000 h 4824000"/>
              <a:gd name="connsiteX4" fmla="*/ 899592 w 7811709"/>
              <a:gd name="connsiteY4" fmla="*/ 4824000 h 4824000"/>
              <a:gd name="connsiteX5" fmla="*/ 0 w 7811709"/>
              <a:gd name="connsiteY5" fmla="*/ 4824000 h 4824000"/>
              <a:gd name="connsiteX6" fmla="*/ 0 w 7811709"/>
              <a:gd name="connsiteY6" fmla="*/ 1260000 h 4824000"/>
              <a:gd name="connsiteX7" fmla="*/ 0 w 7811709"/>
              <a:gd name="connsiteY7" fmla="*/ 1070340 h 4824000"/>
              <a:gd name="connsiteX8" fmla="*/ 0 w 7811709"/>
              <a:gd name="connsiteY8" fmla="*/ 630000 h 4824000"/>
              <a:gd name="connsiteX9" fmla="*/ 630000 w 7811709"/>
              <a:gd name="connsiteY9" fmla="*/ 0 h 4824000"/>
              <a:gd name="connsiteX10" fmla="*/ 899592 w 7811709"/>
              <a:gd name="connsiteY10" fmla="*/ 0 h 482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811709" h="4824000">
                <a:moveTo>
                  <a:pt x="899592" y="0"/>
                </a:moveTo>
                <a:lnTo>
                  <a:pt x="7811709" y="0"/>
                </a:lnTo>
                <a:lnTo>
                  <a:pt x="7811709" y="1070340"/>
                </a:lnTo>
                <a:lnTo>
                  <a:pt x="7811709" y="4824000"/>
                </a:lnTo>
                <a:lnTo>
                  <a:pt x="899592" y="4824000"/>
                </a:lnTo>
                <a:lnTo>
                  <a:pt x="0" y="4824000"/>
                </a:lnTo>
                <a:lnTo>
                  <a:pt x="0" y="1260000"/>
                </a:lnTo>
                <a:lnTo>
                  <a:pt x="0" y="1070340"/>
                </a:lnTo>
                <a:lnTo>
                  <a:pt x="0" y="630000"/>
                </a:lnTo>
                <a:cubicBezTo>
                  <a:pt x="0" y="282061"/>
                  <a:pt x="282061" y="0"/>
                  <a:pt x="630000" y="0"/>
                </a:cubicBezTo>
                <a:lnTo>
                  <a:pt x="899592"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solidFill>
                <a:srgbClr val="FFFFFF"/>
              </a:solidFill>
            </a:endParaRPr>
          </a:p>
        </p:txBody>
      </p:sp>
      <p:sp>
        <p:nvSpPr>
          <p:cNvPr id="2" name="Espace réservé de la date 1"/>
          <p:cNvSpPr>
            <a:spLocks noGrp="1"/>
          </p:cNvSpPr>
          <p:nvPr>
            <p:ph type="dt" sz="half" idx="14"/>
          </p:nvPr>
        </p:nvSpPr>
        <p:spPr bwMode="gray"/>
        <p:txBody>
          <a:bodyPr/>
          <a:lstStyle/>
          <a:p>
            <a:fld id="{C57E93F0-6717-4687-8A9A-5F8EC342579F}" type="datetime1">
              <a:rPr lang="fr-FR" smtClean="0">
                <a:solidFill>
                  <a:srgbClr val="FFFFFF">
                    <a:alpha val="0"/>
                  </a:srgbClr>
                </a:solidFill>
              </a:rPr>
              <a:pPr/>
              <a:t>09/04/2021</a:t>
            </a:fld>
            <a:endParaRPr lang="fr-FR">
              <a:solidFill>
                <a:srgbClr val="FFFFFF">
                  <a:alpha val="0"/>
                </a:srgbClr>
              </a:solidFill>
            </a:endParaRPr>
          </a:p>
        </p:txBody>
      </p:sp>
      <p:sp>
        <p:nvSpPr>
          <p:cNvPr id="10" name="Espace réservé du numéro de diapositive 9"/>
          <p:cNvSpPr>
            <a:spLocks noGrp="1"/>
          </p:cNvSpPr>
          <p:nvPr>
            <p:ph type="sldNum" sz="quarter" idx="16"/>
          </p:nvPr>
        </p:nvSpPr>
        <p:spPr bwMode="gray">
          <a:xfrm>
            <a:off x="7812089" y="6553200"/>
            <a:ext cx="576261" cy="152400"/>
          </a:xfrm>
        </p:spPr>
        <p:txBody>
          <a:bodyPr/>
          <a:lstStyle>
            <a:lvl1pPr>
              <a:defRPr>
                <a:solidFill>
                  <a:schemeClr val="bg1"/>
                </a:solidFill>
              </a:defRPr>
            </a:lvl1pPr>
          </a:lstStyle>
          <a:p>
            <a:fld id="{10C140CD-8AED-46FF-A9A2-77308F3F39AE}" type="slidenum">
              <a:rPr lang="fr-FR" smtClean="0">
                <a:solidFill>
                  <a:srgbClr val="FFFFFF"/>
                </a:solidFill>
              </a:rPr>
              <a:pPr/>
              <a:t>‹N°›</a:t>
            </a:fld>
            <a:endParaRPr lang="fr-FR">
              <a:solidFill>
                <a:srgbClr val="FFFFFF"/>
              </a:solidFill>
            </a:endParaRPr>
          </a:p>
        </p:txBody>
      </p:sp>
      <p:pic>
        <p:nvPicPr>
          <p:cNvPr id="4" name="Imag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gray">
          <a:xfrm>
            <a:off x="1008150" y="2240868"/>
            <a:ext cx="7812000" cy="3599677"/>
          </a:xfrm>
          <a:prstGeom prst="rect">
            <a:avLst/>
          </a:prstGeom>
        </p:spPr>
      </p:pic>
      <p:sp>
        <p:nvSpPr>
          <p:cNvPr id="8" name="Espace réservé du texte 7"/>
          <p:cNvSpPr>
            <a:spLocks noGrp="1"/>
          </p:cNvSpPr>
          <p:nvPr>
            <p:ph type="body" sz="quarter" idx="13" hasCustomPrompt="1"/>
          </p:nvPr>
        </p:nvSpPr>
        <p:spPr bwMode="gray">
          <a:xfrm>
            <a:off x="2232025" y="3077924"/>
            <a:ext cx="6588125" cy="3014901"/>
          </a:xfrm>
        </p:spPr>
        <p:txBody>
          <a:bodyPr/>
          <a:lstStyle>
            <a:lvl1pPr>
              <a:lnSpc>
                <a:spcPct val="100000"/>
              </a:lnSpc>
              <a:spcBef>
                <a:spcPts val="0"/>
              </a:spcBef>
              <a:spcAft>
                <a:spcPts val="0"/>
              </a:spcAft>
              <a:defRPr sz="2900">
                <a:solidFill>
                  <a:schemeClr val="bg1"/>
                </a:solidFill>
                <a:latin typeface="+mn-lt"/>
              </a:defRPr>
            </a:lvl1pPr>
            <a:lvl2pPr>
              <a:lnSpc>
                <a:spcPct val="100000"/>
              </a:lnSpc>
              <a:spcBef>
                <a:spcPts val="0"/>
              </a:spcBef>
              <a:spcAft>
                <a:spcPts val="0"/>
              </a:spcAft>
              <a:defRPr sz="2100">
                <a:solidFill>
                  <a:schemeClr val="bg1"/>
                </a:solidFill>
              </a:defRPr>
            </a:lvl2pPr>
            <a:lvl3pPr marL="0">
              <a:lnSpc>
                <a:spcPct val="100000"/>
              </a:lnSpc>
              <a:spcBef>
                <a:spcPts val="600"/>
              </a:spcBef>
              <a:spcAft>
                <a:spcPts val="0"/>
              </a:spcAft>
              <a:defRPr sz="1600">
                <a:solidFill>
                  <a:schemeClr val="bg1"/>
                </a:solidFill>
                <a:latin typeface="+mn-lt"/>
              </a:defRPr>
            </a:lvl3pPr>
          </a:lstStyle>
          <a:p>
            <a:pPr lvl="0"/>
            <a:r>
              <a:rPr lang="fr-FR" noProof="0"/>
              <a:t>Texte de niveau 1</a:t>
            </a:r>
          </a:p>
          <a:p>
            <a:pPr lvl="1"/>
            <a:r>
              <a:rPr lang="fr-FR" noProof="0"/>
              <a:t>Texte de niveau 2</a:t>
            </a:r>
          </a:p>
          <a:p>
            <a:pPr lvl="2"/>
            <a:r>
              <a:rPr lang="fr-FR" noProof="0"/>
              <a:t>Texte de niveau 3</a:t>
            </a:r>
          </a:p>
        </p:txBody>
      </p:sp>
      <p:pic>
        <p:nvPicPr>
          <p:cNvPr id="11" name="Image 10"/>
          <p:cNvPicPr>
            <a:picLocks noChangeAspect="1"/>
          </p:cNvPicPr>
          <p:nvPr userDrawn="1"/>
        </p:nvPicPr>
        <p:blipFill rotWithShape="1">
          <a:blip r:embed="rId3" cstate="screen">
            <a:extLst>
              <a:ext uri="{28A0092B-C50C-407E-A947-70E740481C1C}">
                <a14:useLocalDpi xmlns:a14="http://schemas.microsoft.com/office/drawing/2010/main"/>
              </a:ext>
            </a:extLst>
          </a:blip>
          <a:srcRect b="11509"/>
          <a:stretch/>
        </p:blipFill>
        <p:spPr bwMode="gray">
          <a:xfrm>
            <a:off x="0" y="0"/>
            <a:ext cx="2520000" cy="1592263"/>
          </a:xfrm>
          <a:prstGeom prst="rect">
            <a:avLst/>
          </a:prstGeom>
        </p:spPr>
      </p:pic>
    </p:spTree>
    <p:extLst>
      <p:ext uri="{BB962C8B-B14F-4D97-AF65-F5344CB8AC3E}">
        <p14:creationId xmlns:p14="http://schemas.microsoft.com/office/powerpoint/2010/main" val="639290535"/>
      </p:ext>
    </p:extLst>
  </p:cSld>
  <p:clrMapOvr>
    <a:masterClrMapping/>
  </p:clrMapOvr>
  <p:transition spd="slow">
    <p:push/>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Chapitre_A">
    <p:spTree>
      <p:nvGrpSpPr>
        <p:cNvPr id="1" name=""/>
        <p:cNvGrpSpPr/>
        <p:nvPr/>
      </p:nvGrpSpPr>
      <p:grpSpPr>
        <a:xfrm>
          <a:off x="0" y="0"/>
          <a:ext cx="0" cy="0"/>
          <a:chOff x="0" y="0"/>
          <a:chExt cx="0" cy="0"/>
        </a:xfrm>
      </p:grpSpPr>
      <p:sp>
        <p:nvSpPr>
          <p:cNvPr id="8" name="Espace réservé du texte 7"/>
          <p:cNvSpPr>
            <a:spLocks noGrp="1"/>
          </p:cNvSpPr>
          <p:nvPr>
            <p:ph type="body" sz="quarter" idx="13" hasCustomPrompt="1"/>
          </p:nvPr>
        </p:nvSpPr>
        <p:spPr bwMode="gray">
          <a:xfrm>
            <a:off x="2627784" y="4257092"/>
            <a:ext cx="6192366" cy="1835733"/>
          </a:xfrm>
        </p:spPr>
        <p:txBody>
          <a:bodyPr/>
          <a:lstStyle>
            <a:lvl1pPr>
              <a:lnSpc>
                <a:spcPct val="100000"/>
              </a:lnSpc>
              <a:spcBef>
                <a:spcPts val="0"/>
              </a:spcBef>
              <a:spcAft>
                <a:spcPts val="0"/>
              </a:spcAft>
              <a:defRPr sz="2900">
                <a:solidFill>
                  <a:schemeClr val="accent5"/>
                </a:solidFill>
                <a:latin typeface="+mn-lt"/>
              </a:defRPr>
            </a:lvl1pPr>
            <a:lvl2pPr>
              <a:lnSpc>
                <a:spcPct val="100000"/>
              </a:lnSpc>
              <a:spcBef>
                <a:spcPts val="0"/>
              </a:spcBef>
              <a:spcAft>
                <a:spcPts val="0"/>
              </a:spcAft>
              <a:defRPr sz="2100">
                <a:solidFill>
                  <a:schemeClr val="accent5"/>
                </a:solidFill>
              </a:defRPr>
            </a:lvl2pPr>
            <a:lvl3pPr marL="0">
              <a:lnSpc>
                <a:spcPct val="120000"/>
              </a:lnSpc>
              <a:spcBef>
                <a:spcPts val="0"/>
              </a:spcBef>
              <a:spcAft>
                <a:spcPts val="0"/>
              </a:spcAft>
              <a:defRPr sz="1200">
                <a:solidFill>
                  <a:schemeClr val="accent5"/>
                </a:solidFill>
                <a:latin typeface="+mn-lt"/>
              </a:defRPr>
            </a:lvl3pPr>
          </a:lstStyle>
          <a:p>
            <a:pPr lvl="0"/>
            <a:r>
              <a:rPr lang="fr-FR" noProof="0"/>
              <a:t>Texte de niveau 1</a:t>
            </a:r>
          </a:p>
          <a:p>
            <a:pPr lvl="1"/>
            <a:r>
              <a:rPr lang="fr-FR" noProof="0"/>
              <a:t>Texte de niveau 2</a:t>
            </a:r>
          </a:p>
          <a:p>
            <a:pPr lvl="2"/>
            <a:r>
              <a:rPr lang="fr-FR" noProof="0"/>
              <a:t>Texte de niveau 3</a:t>
            </a:r>
          </a:p>
        </p:txBody>
      </p:sp>
      <p:sp>
        <p:nvSpPr>
          <p:cNvPr id="11" name="Espace réservé de la date 1"/>
          <p:cNvSpPr>
            <a:spLocks noGrp="1"/>
          </p:cNvSpPr>
          <p:nvPr>
            <p:ph type="dt" sz="half" idx="14"/>
          </p:nvPr>
        </p:nvSpPr>
        <p:spPr bwMode="gray">
          <a:xfrm>
            <a:off x="8820150" y="6705600"/>
            <a:ext cx="321821" cy="152400"/>
          </a:xfrm>
        </p:spPr>
        <p:txBody>
          <a:bodyPr/>
          <a:lstStyle/>
          <a:p>
            <a:fld id="{97E71F9D-C41A-4ED0-A7D3-BF1084AA22AA}" type="datetime1">
              <a:rPr lang="fr-FR" smtClean="0">
                <a:solidFill>
                  <a:srgbClr val="FFFFFF">
                    <a:alpha val="0"/>
                  </a:srgbClr>
                </a:solidFill>
              </a:rPr>
              <a:pPr/>
              <a:t>09/04/2021</a:t>
            </a:fld>
            <a:endParaRPr lang="fr-FR">
              <a:solidFill>
                <a:srgbClr val="FFFFFF">
                  <a:alpha val="0"/>
                </a:srgbClr>
              </a:solidFill>
            </a:endParaRPr>
          </a:p>
        </p:txBody>
      </p:sp>
      <p:sp>
        <p:nvSpPr>
          <p:cNvPr id="13" name="Espace réservé du numéro de diapositive 9"/>
          <p:cNvSpPr>
            <a:spLocks noGrp="1"/>
          </p:cNvSpPr>
          <p:nvPr>
            <p:ph type="sldNum" sz="quarter" idx="16"/>
          </p:nvPr>
        </p:nvSpPr>
        <p:spPr bwMode="gray">
          <a:xfrm>
            <a:off x="7812089" y="6553200"/>
            <a:ext cx="576261" cy="152400"/>
          </a:xfrm>
        </p:spPr>
        <p:txBody>
          <a:bodyPr/>
          <a:lstStyle>
            <a:lvl1pPr>
              <a:defRPr>
                <a:solidFill>
                  <a:schemeClr val="accent6"/>
                </a:solidFill>
              </a:defRPr>
            </a:lvl1pPr>
          </a:lstStyle>
          <a:p>
            <a:fld id="{10C140CD-8AED-46FF-A9A2-77308F3F39AE}" type="slidenum">
              <a:rPr lang="fr-FR" smtClean="0">
                <a:solidFill>
                  <a:srgbClr val="9796A3"/>
                </a:solidFill>
              </a:rPr>
              <a:pPr/>
              <a:t>‹N°›</a:t>
            </a:fld>
            <a:endParaRPr lang="fr-FR">
              <a:solidFill>
                <a:srgbClr val="9796A3"/>
              </a:solidFill>
            </a:endParaRPr>
          </a:p>
        </p:txBody>
      </p:sp>
      <p:pic>
        <p:nvPicPr>
          <p:cNvPr id="9" name="Image 8"/>
          <p:cNvPicPr>
            <a:picLocks noChangeAspect="1"/>
          </p:cNvPicPr>
          <p:nvPr userDrawn="1"/>
        </p:nvPicPr>
        <p:blipFill rotWithShape="1">
          <a:blip r:embed="rId2" cstate="screen">
            <a:extLst>
              <a:ext uri="{28A0092B-C50C-407E-A947-70E740481C1C}">
                <a14:useLocalDpi xmlns:a14="http://schemas.microsoft.com/office/drawing/2010/main"/>
              </a:ext>
            </a:extLst>
          </a:blip>
          <a:srcRect b="11509"/>
          <a:stretch/>
        </p:blipFill>
        <p:spPr bwMode="gray">
          <a:xfrm>
            <a:off x="0" y="0"/>
            <a:ext cx="2520000" cy="1592263"/>
          </a:xfrm>
          <a:prstGeom prst="rect">
            <a:avLst/>
          </a:prstGeom>
        </p:spPr>
      </p:pic>
      <p:pic>
        <p:nvPicPr>
          <p:cNvPr id="10" name="Image 9" descr="PPT Gazpar 2.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2166862"/>
            <a:ext cx="9144000" cy="2524275"/>
          </a:xfrm>
          <a:prstGeom prst="rect">
            <a:avLst/>
          </a:prstGeom>
        </p:spPr>
      </p:pic>
    </p:spTree>
    <p:extLst>
      <p:ext uri="{BB962C8B-B14F-4D97-AF65-F5344CB8AC3E}">
        <p14:creationId xmlns:p14="http://schemas.microsoft.com/office/powerpoint/2010/main" val="4158835928"/>
      </p:ext>
    </p:extLst>
  </p:cSld>
  <p:clrMapOvr>
    <a:masterClrMapping/>
  </p:clrMapOvr>
  <p:transition spd="slow">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hapitre_A">
    <p:spTree>
      <p:nvGrpSpPr>
        <p:cNvPr id="1" name=""/>
        <p:cNvGrpSpPr/>
        <p:nvPr/>
      </p:nvGrpSpPr>
      <p:grpSpPr>
        <a:xfrm>
          <a:off x="0" y="0"/>
          <a:ext cx="0" cy="0"/>
          <a:chOff x="0" y="0"/>
          <a:chExt cx="0" cy="0"/>
        </a:xfrm>
      </p:grpSpPr>
      <p:sp>
        <p:nvSpPr>
          <p:cNvPr id="8" name="Espace réservé du texte 7"/>
          <p:cNvSpPr>
            <a:spLocks noGrp="1"/>
          </p:cNvSpPr>
          <p:nvPr>
            <p:ph type="body" sz="quarter" idx="13" hasCustomPrompt="1"/>
          </p:nvPr>
        </p:nvSpPr>
        <p:spPr bwMode="gray">
          <a:xfrm>
            <a:off x="2627784" y="4257092"/>
            <a:ext cx="6192366" cy="1835733"/>
          </a:xfrm>
        </p:spPr>
        <p:txBody>
          <a:bodyPr/>
          <a:lstStyle>
            <a:lvl1pPr>
              <a:lnSpc>
                <a:spcPct val="100000"/>
              </a:lnSpc>
              <a:spcBef>
                <a:spcPts val="0"/>
              </a:spcBef>
              <a:spcAft>
                <a:spcPts val="0"/>
              </a:spcAft>
              <a:defRPr sz="2900">
                <a:solidFill>
                  <a:schemeClr val="accent5"/>
                </a:solidFill>
                <a:latin typeface="+mn-lt"/>
              </a:defRPr>
            </a:lvl1pPr>
            <a:lvl2pPr>
              <a:lnSpc>
                <a:spcPct val="100000"/>
              </a:lnSpc>
              <a:spcBef>
                <a:spcPts val="0"/>
              </a:spcBef>
              <a:spcAft>
                <a:spcPts val="0"/>
              </a:spcAft>
              <a:defRPr sz="2100">
                <a:solidFill>
                  <a:schemeClr val="accent5"/>
                </a:solidFill>
              </a:defRPr>
            </a:lvl2pPr>
            <a:lvl3pPr marL="0">
              <a:lnSpc>
                <a:spcPct val="120000"/>
              </a:lnSpc>
              <a:spcBef>
                <a:spcPts val="0"/>
              </a:spcBef>
              <a:spcAft>
                <a:spcPts val="0"/>
              </a:spcAft>
              <a:defRPr sz="1200">
                <a:solidFill>
                  <a:schemeClr val="accent5"/>
                </a:solidFill>
                <a:latin typeface="+mn-lt"/>
              </a:defRPr>
            </a:lvl3pPr>
          </a:lstStyle>
          <a:p>
            <a:pPr lvl="0"/>
            <a:r>
              <a:rPr lang="fr-FR" noProof="0"/>
              <a:t>Texte de niveau 1</a:t>
            </a:r>
          </a:p>
          <a:p>
            <a:pPr lvl="1"/>
            <a:r>
              <a:rPr lang="fr-FR" noProof="0"/>
              <a:t>Texte de niveau 2</a:t>
            </a:r>
          </a:p>
          <a:p>
            <a:pPr lvl="2"/>
            <a:r>
              <a:rPr lang="fr-FR" noProof="0"/>
              <a:t>Texte de niveau 3</a:t>
            </a:r>
          </a:p>
        </p:txBody>
      </p:sp>
      <p:sp>
        <p:nvSpPr>
          <p:cNvPr id="11" name="Espace réservé de la date 1"/>
          <p:cNvSpPr>
            <a:spLocks noGrp="1"/>
          </p:cNvSpPr>
          <p:nvPr>
            <p:ph type="dt" sz="half" idx="14"/>
          </p:nvPr>
        </p:nvSpPr>
        <p:spPr bwMode="gray">
          <a:xfrm>
            <a:off x="8820150" y="6705600"/>
            <a:ext cx="321821" cy="152400"/>
          </a:xfrm>
        </p:spPr>
        <p:txBody>
          <a:bodyPr/>
          <a:lstStyle/>
          <a:p>
            <a:fld id="{F96B93CC-5EBA-4A6E-8DD0-F3FE5A002877}" type="datetime1">
              <a:rPr lang="fr-FR" smtClean="0"/>
              <a:pPr/>
              <a:t>09/04/2021</a:t>
            </a:fld>
            <a:endParaRPr lang="fr-FR"/>
          </a:p>
        </p:txBody>
      </p:sp>
      <p:sp>
        <p:nvSpPr>
          <p:cNvPr id="12" name="Espace réservé du pied de page 2"/>
          <p:cNvSpPr>
            <a:spLocks noGrp="1"/>
          </p:cNvSpPr>
          <p:nvPr>
            <p:ph type="ftr" sz="quarter" idx="15"/>
          </p:nvPr>
        </p:nvSpPr>
        <p:spPr bwMode="gray">
          <a:xfrm>
            <a:off x="1763713" y="6156000"/>
            <a:ext cx="6624637" cy="232968"/>
          </a:xfrm>
        </p:spPr>
        <p:txBody>
          <a:bodyPr/>
          <a:lstStyle>
            <a:lvl1pPr>
              <a:defRPr>
                <a:solidFill>
                  <a:schemeClr val="accent6"/>
                </a:solidFill>
              </a:defRPr>
            </a:lvl1pPr>
          </a:lstStyle>
          <a:p>
            <a:r>
              <a:rPr lang="fr-FR"/>
              <a:t>Document de travail - GT5 du 28/09/16</a:t>
            </a:r>
          </a:p>
        </p:txBody>
      </p:sp>
      <p:sp>
        <p:nvSpPr>
          <p:cNvPr id="13" name="Espace réservé du numéro de diapositive 9"/>
          <p:cNvSpPr>
            <a:spLocks noGrp="1"/>
          </p:cNvSpPr>
          <p:nvPr>
            <p:ph type="sldNum" sz="quarter" idx="16"/>
          </p:nvPr>
        </p:nvSpPr>
        <p:spPr bwMode="gray">
          <a:xfrm>
            <a:off x="7812089" y="6553200"/>
            <a:ext cx="576261" cy="152400"/>
          </a:xfrm>
        </p:spPr>
        <p:txBody>
          <a:bodyPr/>
          <a:lstStyle>
            <a:lvl1pPr>
              <a:defRPr>
                <a:solidFill>
                  <a:schemeClr val="accent6"/>
                </a:solidFill>
              </a:defRPr>
            </a:lvl1pPr>
          </a:lstStyle>
          <a:p>
            <a:fld id="{10C140CD-8AED-46FF-A9A2-77308F3F39AE}" type="slidenum">
              <a:rPr lang="fr-FR" smtClean="0"/>
              <a:pPr/>
              <a:t>‹N°›</a:t>
            </a:fld>
            <a:endParaRPr lang="fr-FR"/>
          </a:p>
        </p:txBody>
      </p:sp>
      <p:pic>
        <p:nvPicPr>
          <p:cNvPr id="9" name="Image 8"/>
          <p:cNvPicPr>
            <a:picLocks noChangeAspect="1"/>
          </p:cNvPicPr>
          <p:nvPr userDrawn="1"/>
        </p:nvPicPr>
        <p:blipFill rotWithShape="1">
          <a:blip r:embed="rId2" cstate="screen">
            <a:extLst>
              <a:ext uri="{28A0092B-C50C-407E-A947-70E740481C1C}">
                <a14:useLocalDpi xmlns:a14="http://schemas.microsoft.com/office/drawing/2010/main"/>
              </a:ext>
            </a:extLst>
          </a:blip>
          <a:srcRect b="11509"/>
          <a:stretch/>
        </p:blipFill>
        <p:spPr bwMode="gray">
          <a:xfrm>
            <a:off x="0" y="0"/>
            <a:ext cx="2520000" cy="1592263"/>
          </a:xfrm>
          <a:prstGeom prst="rect">
            <a:avLst/>
          </a:prstGeom>
        </p:spPr>
      </p:pic>
      <p:pic>
        <p:nvPicPr>
          <p:cNvPr id="10" name="Image 9" descr="PPT Gazpar 2.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2166862"/>
            <a:ext cx="9144000" cy="2524275"/>
          </a:xfrm>
          <a:prstGeom prst="rect">
            <a:avLst/>
          </a:prstGeom>
          <a:noFill/>
          <a:ln>
            <a:noFill/>
          </a:ln>
        </p:spPr>
      </p:pic>
    </p:spTree>
    <p:extLst>
      <p:ext uri="{BB962C8B-B14F-4D97-AF65-F5344CB8AC3E}">
        <p14:creationId xmlns:p14="http://schemas.microsoft.com/office/powerpoint/2010/main" val="4158835928"/>
      </p:ext>
    </p:extLst>
  </p:cSld>
  <p:clrMapOvr>
    <a:masterClrMapping/>
  </p:clrMapOvr>
  <p:transition spd="slow">
    <p:push/>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Chapitre_Abis">
    <p:spTree>
      <p:nvGrpSpPr>
        <p:cNvPr id="1" name=""/>
        <p:cNvGrpSpPr/>
        <p:nvPr/>
      </p:nvGrpSpPr>
      <p:grpSpPr>
        <a:xfrm>
          <a:off x="0" y="0"/>
          <a:ext cx="0" cy="0"/>
          <a:chOff x="0" y="0"/>
          <a:chExt cx="0" cy="0"/>
        </a:xfrm>
      </p:grpSpPr>
      <p:pic>
        <p:nvPicPr>
          <p:cNvPr id="18" name="Image 1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gray">
          <a:xfrm>
            <a:off x="1912930" y="2034682"/>
            <a:ext cx="7236000" cy="1997556"/>
          </a:xfrm>
          <a:custGeom>
            <a:avLst/>
            <a:gdLst>
              <a:gd name="connsiteX0" fmla="*/ 630000 w 7231070"/>
              <a:gd name="connsiteY0" fmla="*/ 0 h 1997556"/>
              <a:gd name="connsiteX1" fmla="*/ 899593 w 7231070"/>
              <a:gd name="connsiteY1" fmla="*/ 0 h 1997556"/>
              <a:gd name="connsiteX2" fmla="*/ 1260000 w 7231070"/>
              <a:gd name="connsiteY2" fmla="*/ 0 h 1997556"/>
              <a:gd name="connsiteX3" fmla="*/ 7230692 w 7231070"/>
              <a:gd name="connsiteY3" fmla="*/ 0 h 1997556"/>
              <a:gd name="connsiteX4" fmla="*/ 7230692 w 7231070"/>
              <a:gd name="connsiteY4" fmla="*/ 917880 h 1997556"/>
              <a:gd name="connsiteX5" fmla="*/ 7231070 w 7231070"/>
              <a:gd name="connsiteY5" fmla="*/ 917880 h 1997556"/>
              <a:gd name="connsiteX6" fmla="*/ 7231070 w 7231070"/>
              <a:gd name="connsiteY6" fmla="*/ 1997556 h 1997556"/>
              <a:gd name="connsiteX7" fmla="*/ 1 w 7231070"/>
              <a:gd name="connsiteY7" fmla="*/ 1997556 h 1997556"/>
              <a:gd name="connsiteX8" fmla="*/ 1 w 7231070"/>
              <a:gd name="connsiteY8" fmla="*/ 1260000 h 1997556"/>
              <a:gd name="connsiteX9" fmla="*/ 0 w 7231070"/>
              <a:gd name="connsiteY9" fmla="*/ 1260000 h 1997556"/>
              <a:gd name="connsiteX10" fmla="*/ 0 w 7231070"/>
              <a:gd name="connsiteY10" fmla="*/ 630000 h 1997556"/>
              <a:gd name="connsiteX11" fmla="*/ 630000 w 7231070"/>
              <a:gd name="connsiteY11" fmla="*/ 0 h 199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31070" h="1997556">
                <a:moveTo>
                  <a:pt x="630000" y="0"/>
                </a:moveTo>
                <a:lnTo>
                  <a:pt x="899593" y="0"/>
                </a:lnTo>
                <a:lnTo>
                  <a:pt x="1260000" y="0"/>
                </a:lnTo>
                <a:lnTo>
                  <a:pt x="7230692" y="0"/>
                </a:lnTo>
                <a:lnTo>
                  <a:pt x="7230692" y="917880"/>
                </a:lnTo>
                <a:lnTo>
                  <a:pt x="7231070" y="917880"/>
                </a:lnTo>
                <a:lnTo>
                  <a:pt x="7231070" y="1997556"/>
                </a:lnTo>
                <a:lnTo>
                  <a:pt x="1" y="1997556"/>
                </a:lnTo>
                <a:lnTo>
                  <a:pt x="1" y="1260000"/>
                </a:lnTo>
                <a:lnTo>
                  <a:pt x="0" y="1260000"/>
                </a:lnTo>
                <a:lnTo>
                  <a:pt x="0" y="630000"/>
                </a:lnTo>
                <a:cubicBezTo>
                  <a:pt x="0" y="282061"/>
                  <a:pt x="282061" y="0"/>
                  <a:pt x="630000" y="0"/>
                </a:cubicBezTo>
                <a:close/>
              </a:path>
            </a:pathLst>
          </a:custGeom>
        </p:spPr>
      </p:pic>
      <p:sp>
        <p:nvSpPr>
          <p:cNvPr id="8" name="Espace réservé du texte 7"/>
          <p:cNvSpPr>
            <a:spLocks noGrp="1"/>
          </p:cNvSpPr>
          <p:nvPr>
            <p:ph type="body" sz="quarter" idx="13" hasCustomPrompt="1"/>
          </p:nvPr>
        </p:nvSpPr>
        <p:spPr bwMode="gray">
          <a:xfrm>
            <a:off x="2627784" y="4257092"/>
            <a:ext cx="6192366" cy="1835733"/>
          </a:xfrm>
        </p:spPr>
        <p:txBody>
          <a:bodyPr/>
          <a:lstStyle>
            <a:lvl1pPr>
              <a:lnSpc>
                <a:spcPct val="100000"/>
              </a:lnSpc>
              <a:spcBef>
                <a:spcPts val="0"/>
              </a:spcBef>
              <a:spcAft>
                <a:spcPts val="0"/>
              </a:spcAft>
              <a:defRPr sz="2900">
                <a:solidFill>
                  <a:schemeClr val="accent5"/>
                </a:solidFill>
                <a:latin typeface="+mn-lt"/>
              </a:defRPr>
            </a:lvl1pPr>
            <a:lvl2pPr>
              <a:lnSpc>
                <a:spcPct val="100000"/>
              </a:lnSpc>
              <a:spcBef>
                <a:spcPts val="0"/>
              </a:spcBef>
              <a:spcAft>
                <a:spcPts val="0"/>
              </a:spcAft>
              <a:defRPr sz="2100">
                <a:solidFill>
                  <a:schemeClr val="accent5"/>
                </a:solidFill>
              </a:defRPr>
            </a:lvl2pPr>
            <a:lvl3pPr marL="0">
              <a:lnSpc>
                <a:spcPct val="120000"/>
              </a:lnSpc>
              <a:spcBef>
                <a:spcPts val="0"/>
              </a:spcBef>
              <a:spcAft>
                <a:spcPts val="0"/>
              </a:spcAft>
              <a:defRPr sz="1200">
                <a:solidFill>
                  <a:schemeClr val="accent5"/>
                </a:solidFill>
                <a:latin typeface="+mn-lt"/>
              </a:defRPr>
            </a:lvl3pPr>
          </a:lstStyle>
          <a:p>
            <a:pPr lvl="0"/>
            <a:r>
              <a:rPr lang="fr-FR" noProof="0"/>
              <a:t>Texte de niveau 1</a:t>
            </a:r>
          </a:p>
          <a:p>
            <a:pPr lvl="1"/>
            <a:r>
              <a:rPr lang="fr-FR" noProof="0"/>
              <a:t>Texte de niveau 2</a:t>
            </a:r>
          </a:p>
          <a:p>
            <a:pPr lvl="2"/>
            <a:r>
              <a:rPr lang="fr-FR" noProof="0"/>
              <a:t>Texte de niveau 3</a:t>
            </a:r>
          </a:p>
        </p:txBody>
      </p:sp>
      <p:sp>
        <p:nvSpPr>
          <p:cNvPr id="11" name="Espace réservé de la date 1"/>
          <p:cNvSpPr>
            <a:spLocks noGrp="1"/>
          </p:cNvSpPr>
          <p:nvPr>
            <p:ph type="dt" sz="half" idx="14"/>
          </p:nvPr>
        </p:nvSpPr>
        <p:spPr bwMode="gray">
          <a:xfrm>
            <a:off x="8820150" y="6705600"/>
            <a:ext cx="321821" cy="152400"/>
          </a:xfrm>
        </p:spPr>
        <p:txBody>
          <a:bodyPr/>
          <a:lstStyle/>
          <a:p>
            <a:fld id="{0871D1F8-CF2D-41DA-81DD-B7C56B4EF587}" type="datetime1">
              <a:rPr lang="fr-FR" smtClean="0">
                <a:solidFill>
                  <a:srgbClr val="FFFFFF">
                    <a:alpha val="0"/>
                  </a:srgbClr>
                </a:solidFill>
              </a:rPr>
              <a:pPr/>
              <a:t>09/04/2021</a:t>
            </a:fld>
            <a:endParaRPr lang="fr-FR">
              <a:solidFill>
                <a:srgbClr val="FFFFFF">
                  <a:alpha val="0"/>
                </a:srgbClr>
              </a:solidFill>
            </a:endParaRPr>
          </a:p>
        </p:txBody>
      </p:sp>
      <p:sp>
        <p:nvSpPr>
          <p:cNvPr id="13" name="Espace réservé du numéro de diapositive 9"/>
          <p:cNvSpPr>
            <a:spLocks noGrp="1"/>
          </p:cNvSpPr>
          <p:nvPr>
            <p:ph type="sldNum" sz="quarter" idx="16"/>
          </p:nvPr>
        </p:nvSpPr>
        <p:spPr bwMode="gray">
          <a:xfrm>
            <a:off x="7812089" y="6553200"/>
            <a:ext cx="576261" cy="152400"/>
          </a:xfrm>
        </p:spPr>
        <p:txBody>
          <a:bodyPr/>
          <a:lstStyle>
            <a:lvl1pPr>
              <a:defRPr>
                <a:solidFill>
                  <a:schemeClr val="accent6"/>
                </a:solidFill>
              </a:defRPr>
            </a:lvl1pPr>
          </a:lstStyle>
          <a:p>
            <a:fld id="{10C140CD-8AED-46FF-A9A2-77308F3F39AE}" type="slidenum">
              <a:rPr lang="fr-FR" smtClean="0">
                <a:solidFill>
                  <a:srgbClr val="9796A3"/>
                </a:solidFill>
              </a:rPr>
              <a:pPr/>
              <a:t>‹N°›</a:t>
            </a:fld>
            <a:endParaRPr lang="fr-FR">
              <a:solidFill>
                <a:srgbClr val="9796A3"/>
              </a:solidFill>
            </a:endParaRPr>
          </a:p>
        </p:txBody>
      </p:sp>
      <p:pic>
        <p:nvPicPr>
          <p:cNvPr id="9" name="Image 8"/>
          <p:cNvPicPr>
            <a:picLocks noChangeAspect="1"/>
          </p:cNvPicPr>
          <p:nvPr userDrawn="1"/>
        </p:nvPicPr>
        <p:blipFill rotWithShape="1">
          <a:blip r:embed="rId3" cstate="screen">
            <a:extLst>
              <a:ext uri="{28A0092B-C50C-407E-A947-70E740481C1C}">
                <a14:useLocalDpi xmlns:a14="http://schemas.microsoft.com/office/drawing/2010/main"/>
              </a:ext>
            </a:extLst>
          </a:blip>
          <a:srcRect b="11509"/>
          <a:stretch/>
        </p:blipFill>
        <p:spPr bwMode="gray">
          <a:xfrm>
            <a:off x="0" y="0"/>
            <a:ext cx="2520000" cy="1592263"/>
          </a:xfrm>
          <a:prstGeom prst="rect">
            <a:avLst/>
          </a:prstGeom>
        </p:spPr>
      </p:pic>
    </p:spTree>
    <p:extLst>
      <p:ext uri="{BB962C8B-B14F-4D97-AF65-F5344CB8AC3E}">
        <p14:creationId xmlns:p14="http://schemas.microsoft.com/office/powerpoint/2010/main" val="473434531"/>
      </p:ext>
    </p:extLst>
  </p:cSld>
  <p:clrMapOvr>
    <a:masterClrMapping/>
  </p:clrMapOvr>
  <p:transition spd="slow">
    <p:push/>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Chapitre_B">
    <p:spTree>
      <p:nvGrpSpPr>
        <p:cNvPr id="1" name=""/>
        <p:cNvGrpSpPr/>
        <p:nvPr/>
      </p:nvGrpSpPr>
      <p:grpSpPr>
        <a:xfrm>
          <a:off x="0" y="0"/>
          <a:ext cx="0" cy="0"/>
          <a:chOff x="0" y="0"/>
          <a:chExt cx="0" cy="0"/>
        </a:xfrm>
      </p:grpSpPr>
      <p:pic>
        <p:nvPicPr>
          <p:cNvPr id="14" name="Image 13"/>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gray">
          <a:xfrm>
            <a:off x="1912930" y="2034002"/>
            <a:ext cx="7236000" cy="1998917"/>
          </a:xfrm>
          <a:custGeom>
            <a:avLst/>
            <a:gdLst>
              <a:gd name="connsiteX0" fmla="*/ 630000 w 7231070"/>
              <a:gd name="connsiteY0" fmla="*/ 0 h 1997555"/>
              <a:gd name="connsiteX1" fmla="*/ 899593 w 7231070"/>
              <a:gd name="connsiteY1" fmla="*/ 0 h 1997555"/>
              <a:gd name="connsiteX2" fmla="*/ 1260000 w 7231070"/>
              <a:gd name="connsiteY2" fmla="*/ 0 h 1997555"/>
              <a:gd name="connsiteX3" fmla="*/ 7230692 w 7231070"/>
              <a:gd name="connsiteY3" fmla="*/ 0 h 1997555"/>
              <a:gd name="connsiteX4" fmla="*/ 7230692 w 7231070"/>
              <a:gd name="connsiteY4" fmla="*/ 917880 h 1997555"/>
              <a:gd name="connsiteX5" fmla="*/ 7231070 w 7231070"/>
              <a:gd name="connsiteY5" fmla="*/ 917880 h 1997555"/>
              <a:gd name="connsiteX6" fmla="*/ 7231070 w 7231070"/>
              <a:gd name="connsiteY6" fmla="*/ 1997555 h 1997555"/>
              <a:gd name="connsiteX7" fmla="*/ 1 w 7231070"/>
              <a:gd name="connsiteY7" fmla="*/ 1997555 h 1997555"/>
              <a:gd name="connsiteX8" fmla="*/ 1 w 7231070"/>
              <a:gd name="connsiteY8" fmla="*/ 1260000 h 1997555"/>
              <a:gd name="connsiteX9" fmla="*/ 0 w 7231070"/>
              <a:gd name="connsiteY9" fmla="*/ 1260000 h 1997555"/>
              <a:gd name="connsiteX10" fmla="*/ 0 w 7231070"/>
              <a:gd name="connsiteY10" fmla="*/ 630000 h 1997555"/>
              <a:gd name="connsiteX11" fmla="*/ 630000 w 7231070"/>
              <a:gd name="connsiteY11" fmla="*/ 0 h 1997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31070" h="1997555">
                <a:moveTo>
                  <a:pt x="630000" y="0"/>
                </a:moveTo>
                <a:lnTo>
                  <a:pt x="899593" y="0"/>
                </a:lnTo>
                <a:lnTo>
                  <a:pt x="1260000" y="0"/>
                </a:lnTo>
                <a:lnTo>
                  <a:pt x="7230692" y="0"/>
                </a:lnTo>
                <a:lnTo>
                  <a:pt x="7230692" y="917880"/>
                </a:lnTo>
                <a:lnTo>
                  <a:pt x="7231070" y="917880"/>
                </a:lnTo>
                <a:lnTo>
                  <a:pt x="7231070" y="1997555"/>
                </a:lnTo>
                <a:lnTo>
                  <a:pt x="1" y="1997555"/>
                </a:lnTo>
                <a:lnTo>
                  <a:pt x="1" y="1260000"/>
                </a:lnTo>
                <a:lnTo>
                  <a:pt x="0" y="1260000"/>
                </a:lnTo>
                <a:lnTo>
                  <a:pt x="0" y="630000"/>
                </a:lnTo>
                <a:cubicBezTo>
                  <a:pt x="0" y="282061"/>
                  <a:pt x="282061" y="0"/>
                  <a:pt x="630000" y="0"/>
                </a:cubicBezTo>
                <a:close/>
              </a:path>
            </a:pathLst>
          </a:custGeom>
        </p:spPr>
      </p:pic>
      <p:sp>
        <p:nvSpPr>
          <p:cNvPr id="8" name="Espace réservé du texte 7"/>
          <p:cNvSpPr>
            <a:spLocks noGrp="1"/>
          </p:cNvSpPr>
          <p:nvPr>
            <p:ph type="body" sz="quarter" idx="13" hasCustomPrompt="1"/>
          </p:nvPr>
        </p:nvSpPr>
        <p:spPr bwMode="gray">
          <a:xfrm>
            <a:off x="2627784" y="4257092"/>
            <a:ext cx="6192366" cy="1835733"/>
          </a:xfrm>
        </p:spPr>
        <p:txBody>
          <a:bodyPr/>
          <a:lstStyle>
            <a:lvl1pPr>
              <a:lnSpc>
                <a:spcPct val="100000"/>
              </a:lnSpc>
              <a:spcBef>
                <a:spcPts val="0"/>
              </a:spcBef>
              <a:spcAft>
                <a:spcPts val="0"/>
              </a:spcAft>
              <a:defRPr sz="2900">
                <a:solidFill>
                  <a:schemeClr val="accent5"/>
                </a:solidFill>
                <a:latin typeface="+mn-lt"/>
              </a:defRPr>
            </a:lvl1pPr>
            <a:lvl2pPr>
              <a:lnSpc>
                <a:spcPct val="100000"/>
              </a:lnSpc>
              <a:spcBef>
                <a:spcPts val="0"/>
              </a:spcBef>
              <a:spcAft>
                <a:spcPts val="0"/>
              </a:spcAft>
              <a:defRPr sz="2100">
                <a:solidFill>
                  <a:schemeClr val="accent5"/>
                </a:solidFill>
              </a:defRPr>
            </a:lvl2pPr>
            <a:lvl3pPr marL="0">
              <a:lnSpc>
                <a:spcPct val="120000"/>
              </a:lnSpc>
              <a:spcBef>
                <a:spcPts val="0"/>
              </a:spcBef>
              <a:spcAft>
                <a:spcPts val="0"/>
              </a:spcAft>
              <a:defRPr sz="1200">
                <a:solidFill>
                  <a:schemeClr val="accent5"/>
                </a:solidFill>
                <a:latin typeface="+mn-lt"/>
              </a:defRPr>
            </a:lvl3pPr>
          </a:lstStyle>
          <a:p>
            <a:pPr lvl="0"/>
            <a:r>
              <a:rPr lang="fr-FR" noProof="0"/>
              <a:t>Texte de niveau 1</a:t>
            </a:r>
          </a:p>
          <a:p>
            <a:pPr lvl="1"/>
            <a:r>
              <a:rPr lang="fr-FR" noProof="0"/>
              <a:t>Texte de niveau 2</a:t>
            </a:r>
          </a:p>
          <a:p>
            <a:pPr lvl="2"/>
            <a:r>
              <a:rPr lang="fr-FR" noProof="0"/>
              <a:t>Texte de niveau 3</a:t>
            </a:r>
          </a:p>
        </p:txBody>
      </p:sp>
      <p:sp>
        <p:nvSpPr>
          <p:cNvPr id="11" name="Espace réservé de la date 1"/>
          <p:cNvSpPr>
            <a:spLocks noGrp="1"/>
          </p:cNvSpPr>
          <p:nvPr>
            <p:ph type="dt" sz="half" idx="14"/>
          </p:nvPr>
        </p:nvSpPr>
        <p:spPr bwMode="gray">
          <a:xfrm>
            <a:off x="8820150" y="6705600"/>
            <a:ext cx="321821" cy="152400"/>
          </a:xfrm>
        </p:spPr>
        <p:txBody>
          <a:bodyPr/>
          <a:lstStyle/>
          <a:p>
            <a:fld id="{A62B5F69-1AA2-4F4F-9438-C4F1CE302DF3}" type="datetime1">
              <a:rPr lang="fr-FR" smtClean="0">
                <a:solidFill>
                  <a:srgbClr val="FFFFFF">
                    <a:alpha val="0"/>
                  </a:srgbClr>
                </a:solidFill>
              </a:rPr>
              <a:pPr/>
              <a:t>09/04/2021</a:t>
            </a:fld>
            <a:endParaRPr lang="fr-FR">
              <a:solidFill>
                <a:srgbClr val="FFFFFF">
                  <a:alpha val="0"/>
                </a:srgbClr>
              </a:solidFill>
            </a:endParaRPr>
          </a:p>
        </p:txBody>
      </p:sp>
      <p:sp>
        <p:nvSpPr>
          <p:cNvPr id="13" name="Espace réservé du numéro de diapositive 9"/>
          <p:cNvSpPr>
            <a:spLocks noGrp="1"/>
          </p:cNvSpPr>
          <p:nvPr>
            <p:ph type="sldNum" sz="quarter" idx="16"/>
          </p:nvPr>
        </p:nvSpPr>
        <p:spPr bwMode="gray">
          <a:xfrm>
            <a:off x="7812089" y="6553200"/>
            <a:ext cx="576261" cy="152400"/>
          </a:xfrm>
        </p:spPr>
        <p:txBody>
          <a:bodyPr/>
          <a:lstStyle>
            <a:lvl1pPr>
              <a:defRPr>
                <a:solidFill>
                  <a:schemeClr val="accent6"/>
                </a:solidFill>
              </a:defRPr>
            </a:lvl1pPr>
          </a:lstStyle>
          <a:p>
            <a:fld id="{10C140CD-8AED-46FF-A9A2-77308F3F39AE}" type="slidenum">
              <a:rPr lang="fr-FR" smtClean="0">
                <a:solidFill>
                  <a:srgbClr val="9796A3"/>
                </a:solidFill>
              </a:rPr>
              <a:pPr/>
              <a:t>‹N°›</a:t>
            </a:fld>
            <a:endParaRPr lang="fr-FR">
              <a:solidFill>
                <a:srgbClr val="9796A3"/>
              </a:solidFill>
            </a:endParaRPr>
          </a:p>
        </p:txBody>
      </p:sp>
      <p:pic>
        <p:nvPicPr>
          <p:cNvPr id="9" name="Image 8"/>
          <p:cNvPicPr>
            <a:picLocks noChangeAspect="1"/>
          </p:cNvPicPr>
          <p:nvPr userDrawn="1"/>
        </p:nvPicPr>
        <p:blipFill rotWithShape="1">
          <a:blip r:embed="rId3" cstate="screen">
            <a:extLst>
              <a:ext uri="{28A0092B-C50C-407E-A947-70E740481C1C}">
                <a14:useLocalDpi xmlns:a14="http://schemas.microsoft.com/office/drawing/2010/main"/>
              </a:ext>
            </a:extLst>
          </a:blip>
          <a:srcRect b="11509"/>
          <a:stretch/>
        </p:blipFill>
        <p:spPr bwMode="gray">
          <a:xfrm>
            <a:off x="0" y="0"/>
            <a:ext cx="2520000" cy="1592263"/>
          </a:xfrm>
          <a:prstGeom prst="rect">
            <a:avLst/>
          </a:prstGeom>
        </p:spPr>
      </p:pic>
    </p:spTree>
    <p:extLst>
      <p:ext uri="{BB962C8B-B14F-4D97-AF65-F5344CB8AC3E}">
        <p14:creationId xmlns:p14="http://schemas.microsoft.com/office/powerpoint/2010/main" val="2783541109"/>
      </p:ext>
    </p:extLst>
  </p:cSld>
  <p:clrMapOvr>
    <a:masterClrMapping/>
  </p:clrMapOvr>
  <p:transition spd="slow">
    <p:push/>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Chapitre_C">
    <p:spTree>
      <p:nvGrpSpPr>
        <p:cNvPr id="1" name=""/>
        <p:cNvGrpSpPr/>
        <p:nvPr/>
      </p:nvGrpSpPr>
      <p:grpSpPr>
        <a:xfrm>
          <a:off x="0" y="0"/>
          <a:ext cx="0" cy="0"/>
          <a:chOff x="0" y="0"/>
          <a:chExt cx="0" cy="0"/>
        </a:xfrm>
      </p:grpSpPr>
      <p:pic>
        <p:nvPicPr>
          <p:cNvPr id="14" name="Image 13"/>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gray">
          <a:xfrm>
            <a:off x="1912930" y="2034002"/>
            <a:ext cx="7236000" cy="1998917"/>
          </a:xfrm>
          <a:custGeom>
            <a:avLst/>
            <a:gdLst>
              <a:gd name="connsiteX0" fmla="*/ 630000 w 7231070"/>
              <a:gd name="connsiteY0" fmla="*/ 0 h 1997555"/>
              <a:gd name="connsiteX1" fmla="*/ 899593 w 7231070"/>
              <a:gd name="connsiteY1" fmla="*/ 0 h 1997555"/>
              <a:gd name="connsiteX2" fmla="*/ 1260000 w 7231070"/>
              <a:gd name="connsiteY2" fmla="*/ 0 h 1997555"/>
              <a:gd name="connsiteX3" fmla="*/ 7230692 w 7231070"/>
              <a:gd name="connsiteY3" fmla="*/ 0 h 1997555"/>
              <a:gd name="connsiteX4" fmla="*/ 7230692 w 7231070"/>
              <a:gd name="connsiteY4" fmla="*/ 917880 h 1997555"/>
              <a:gd name="connsiteX5" fmla="*/ 7231070 w 7231070"/>
              <a:gd name="connsiteY5" fmla="*/ 917880 h 1997555"/>
              <a:gd name="connsiteX6" fmla="*/ 7231070 w 7231070"/>
              <a:gd name="connsiteY6" fmla="*/ 1997555 h 1997555"/>
              <a:gd name="connsiteX7" fmla="*/ 1 w 7231070"/>
              <a:gd name="connsiteY7" fmla="*/ 1997555 h 1997555"/>
              <a:gd name="connsiteX8" fmla="*/ 1 w 7231070"/>
              <a:gd name="connsiteY8" fmla="*/ 1260000 h 1997555"/>
              <a:gd name="connsiteX9" fmla="*/ 0 w 7231070"/>
              <a:gd name="connsiteY9" fmla="*/ 1260000 h 1997555"/>
              <a:gd name="connsiteX10" fmla="*/ 0 w 7231070"/>
              <a:gd name="connsiteY10" fmla="*/ 630000 h 1997555"/>
              <a:gd name="connsiteX11" fmla="*/ 630000 w 7231070"/>
              <a:gd name="connsiteY11" fmla="*/ 0 h 1997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31070" h="1997555">
                <a:moveTo>
                  <a:pt x="630000" y="0"/>
                </a:moveTo>
                <a:lnTo>
                  <a:pt x="899593" y="0"/>
                </a:lnTo>
                <a:lnTo>
                  <a:pt x="1260000" y="0"/>
                </a:lnTo>
                <a:lnTo>
                  <a:pt x="7230692" y="0"/>
                </a:lnTo>
                <a:lnTo>
                  <a:pt x="7230692" y="917880"/>
                </a:lnTo>
                <a:lnTo>
                  <a:pt x="7231070" y="917880"/>
                </a:lnTo>
                <a:lnTo>
                  <a:pt x="7231070" y="1997555"/>
                </a:lnTo>
                <a:lnTo>
                  <a:pt x="1" y="1997555"/>
                </a:lnTo>
                <a:lnTo>
                  <a:pt x="1" y="1260000"/>
                </a:lnTo>
                <a:lnTo>
                  <a:pt x="0" y="1260000"/>
                </a:lnTo>
                <a:lnTo>
                  <a:pt x="0" y="630000"/>
                </a:lnTo>
                <a:cubicBezTo>
                  <a:pt x="0" y="282061"/>
                  <a:pt x="282061" y="0"/>
                  <a:pt x="630000" y="0"/>
                </a:cubicBezTo>
                <a:close/>
              </a:path>
            </a:pathLst>
          </a:custGeom>
        </p:spPr>
      </p:pic>
      <p:sp>
        <p:nvSpPr>
          <p:cNvPr id="8" name="Espace réservé du texte 7"/>
          <p:cNvSpPr>
            <a:spLocks noGrp="1"/>
          </p:cNvSpPr>
          <p:nvPr>
            <p:ph type="body" sz="quarter" idx="13" hasCustomPrompt="1"/>
          </p:nvPr>
        </p:nvSpPr>
        <p:spPr bwMode="gray">
          <a:xfrm>
            <a:off x="2627784" y="4257092"/>
            <a:ext cx="6192366" cy="1835733"/>
          </a:xfrm>
        </p:spPr>
        <p:txBody>
          <a:bodyPr/>
          <a:lstStyle>
            <a:lvl1pPr>
              <a:lnSpc>
                <a:spcPct val="100000"/>
              </a:lnSpc>
              <a:spcBef>
                <a:spcPts val="0"/>
              </a:spcBef>
              <a:spcAft>
                <a:spcPts val="0"/>
              </a:spcAft>
              <a:defRPr sz="2900">
                <a:solidFill>
                  <a:schemeClr val="accent5"/>
                </a:solidFill>
                <a:latin typeface="+mn-lt"/>
              </a:defRPr>
            </a:lvl1pPr>
            <a:lvl2pPr>
              <a:lnSpc>
                <a:spcPct val="100000"/>
              </a:lnSpc>
              <a:spcBef>
                <a:spcPts val="0"/>
              </a:spcBef>
              <a:spcAft>
                <a:spcPts val="0"/>
              </a:spcAft>
              <a:defRPr sz="2100">
                <a:solidFill>
                  <a:schemeClr val="accent5"/>
                </a:solidFill>
              </a:defRPr>
            </a:lvl2pPr>
            <a:lvl3pPr marL="0">
              <a:lnSpc>
                <a:spcPct val="120000"/>
              </a:lnSpc>
              <a:spcBef>
                <a:spcPts val="0"/>
              </a:spcBef>
              <a:spcAft>
                <a:spcPts val="0"/>
              </a:spcAft>
              <a:defRPr sz="1200">
                <a:solidFill>
                  <a:schemeClr val="accent5"/>
                </a:solidFill>
                <a:latin typeface="+mn-lt"/>
              </a:defRPr>
            </a:lvl3pPr>
          </a:lstStyle>
          <a:p>
            <a:pPr lvl="0"/>
            <a:r>
              <a:rPr lang="fr-FR" noProof="0"/>
              <a:t>Texte de niveau 1</a:t>
            </a:r>
          </a:p>
          <a:p>
            <a:pPr lvl="1"/>
            <a:r>
              <a:rPr lang="fr-FR" noProof="0"/>
              <a:t>Texte de niveau 2</a:t>
            </a:r>
          </a:p>
          <a:p>
            <a:pPr lvl="2"/>
            <a:r>
              <a:rPr lang="fr-FR" noProof="0"/>
              <a:t>Texte de niveau 3</a:t>
            </a:r>
          </a:p>
        </p:txBody>
      </p:sp>
      <p:sp>
        <p:nvSpPr>
          <p:cNvPr id="11" name="Espace réservé de la date 1"/>
          <p:cNvSpPr>
            <a:spLocks noGrp="1"/>
          </p:cNvSpPr>
          <p:nvPr>
            <p:ph type="dt" sz="half" idx="14"/>
          </p:nvPr>
        </p:nvSpPr>
        <p:spPr bwMode="gray">
          <a:xfrm>
            <a:off x="8820150" y="6705600"/>
            <a:ext cx="321821" cy="152400"/>
          </a:xfrm>
        </p:spPr>
        <p:txBody>
          <a:bodyPr/>
          <a:lstStyle/>
          <a:p>
            <a:fld id="{3B4CF3C8-EFE2-43D3-B559-18755B6C8B08}" type="datetime1">
              <a:rPr lang="fr-FR" smtClean="0">
                <a:solidFill>
                  <a:srgbClr val="FFFFFF">
                    <a:alpha val="0"/>
                  </a:srgbClr>
                </a:solidFill>
              </a:rPr>
              <a:pPr/>
              <a:t>09/04/2021</a:t>
            </a:fld>
            <a:endParaRPr lang="fr-FR">
              <a:solidFill>
                <a:srgbClr val="FFFFFF">
                  <a:alpha val="0"/>
                </a:srgbClr>
              </a:solidFill>
            </a:endParaRPr>
          </a:p>
        </p:txBody>
      </p:sp>
      <p:sp>
        <p:nvSpPr>
          <p:cNvPr id="13" name="Espace réservé du numéro de diapositive 9"/>
          <p:cNvSpPr>
            <a:spLocks noGrp="1"/>
          </p:cNvSpPr>
          <p:nvPr>
            <p:ph type="sldNum" sz="quarter" idx="16"/>
          </p:nvPr>
        </p:nvSpPr>
        <p:spPr bwMode="gray">
          <a:xfrm>
            <a:off x="7812089" y="6553200"/>
            <a:ext cx="576261" cy="152400"/>
          </a:xfrm>
        </p:spPr>
        <p:txBody>
          <a:bodyPr/>
          <a:lstStyle>
            <a:lvl1pPr>
              <a:defRPr>
                <a:solidFill>
                  <a:schemeClr val="accent6"/>
                </a:solidFill>
              </a:defRPr>
            </a:lvl1pPr>
          </a:lstStyle>
          <a:p>
            <a:fld id="{10C140CD-8AED-46FF-A9A2-77308F3F39AE}" type="slidenum">
              <a:rPr lang="fr-FR" smtClean="0">
                <a:solidFill>
                  <a:srgbClr val="9796A3"/>
                </a:solidFill>
              </a:rPr>
              <a:pPr/>
              <a:t>‹N°›</a:t>
            </a:fld>
            <a:endParaRPr lang="fr-FR">
              <a:solidFill>
                <a:srgbClr val="9796A3"/>
              </a:solidFill>
            </a:endParaRPr>
          </a:p>
        </p:txBody>
      </p:sp>
      <p:pic>
        <p:nvPicPr>
          <p:cNvPr id="9" name="Image 8"/>
          <p:cNvPicPr>
            <a:picLocks noChangeAspect="1"/>
          </p:cNvPicPr>
          <p:nvPr userDrawn="1"/>
        </p:nvPicPr>
        <p:blipFill rotWithShape="1">
          <a:blip r:embed="rId3" cstate="screen">
            <a:extLst>
              <a:ext uri="{28A0092B-C50C-407E-A947-70E740481C1C}">
                <a14:useLocalDpi xmlns:a14="http://schemas.microsoft.com/office/drawing/2010/main"/>
              </a:ext>
            </a:extLst>
          </a:blip>
          <a:srcRect b="11509"/>
          <a:stretch/>
        </p:blipFill>
        <p:spPr bwMode="gray">
          <a:xfrm>
            <a:off x="0" y="0"/>
            <a:ext cx="2520000" cy="1592263"/>
          </a:xfrm>
          <a:prstGeom prst="rect">
            <a:avLst/>
          </a:prstGeom>
        </p:spPr>
      </p:pic>
    </p:spTree>
    <p:extLst>
      <p:ext uri="{BB962C8B-B14F-4D97-AF65-F5344CB8AC3E}">
        <p14:creationId xmlns:p14="http://schemas.microsoft.com/office/powerpoint/2010/main" val="2141387143"/>
      </p:ext>
    </p:extLst>
  </p:cSld>
  <p:clrMapOvr>
    <a:masterClrMapping/>
  </p:clrMapOvr>
  <p:transition spd="slow">
    <p:push/>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Chapitre_D">
    <p:spTree>
      <p:nvGrpSpPr>
        <p:cNvPr id="1" name=""/>
        <p:cNvGrpSpPr/>
        <p:nvPr/>
      </p:nvGrpSpPr>
      <p:grpSpPr>
        <a:xfrm>
          <a:off x="0" y="0"/>
          <a:ext cx="0" cy="0"/>
          <a:chOff x="0" y="0"/>
          <a:chExt cx="0" cy="0"/>
        </a:xfrm>
      </p:grpSpPr>
      <p:sp>
        <p:nvSpPr>
          <p:cNvPr id="14" name="Espace réservé pour une image  13"/>
          <p:cNvSpPr>
            <a:spLocks noGrp="1"/>
          </p:cNvSpPr>
          <p:nvPr>
            <p:ph type="pic" sz="quarter" idx="17"/>
          </p:nvPr>
        </p:nvSpPr>
        <p:spPr bwMode="gray">
          <a:xfrm>
            <a:off x="1912930" y="2034001"/>
            <a:ext cx="7236000" cy="1998000"/>
          </a:xfrm>
          <a:custGeom>
            <a:avLst/>
            <a:gdLst>
              <a:gd name="connsiteX0" fmla="*/ 630000 w 7231070"/>
              <a:gd name="connsiteY0" fmla="*/ 0 h 1998000"/>
              <a:gd name="connsiteX1" fmla="*/ 899593 w 7231070"/>
              <a:gd name="connsiteY1" fmla="*/ 0 h 1998000"/>
              <a:gd name="connsiteX2" fmla="*/ 1260000 w 7231070"/>
              <a:gd name="connsiteY2" fmla="*/ 0 h 1998000"/>
              <a:gd name="connsiteX3" fmla="*/ 7230692 w 7231070"/>
              <a:gd name="connsiteY3" fmla="*/ 0 h 1998000"/>
              <a:gd name="connsiteX4" fmla="*/ 7230692 w 7231070"/>
              <a:gd name="connsiteY4" fmla="*/ 917880 h 1998000"/>
              <a:gd name="connsiteX5" fmla="*/ 7231070 w 7231070"/>
              <a:gd name="connsiteY5" fmla="*/ 917880 h 1998000"/>
              <a:gd name="connsiteX6" fmla="*/ 7231070 w 7231070"/>
              <a:gd name="connsiteY6" fmla="*/ 1998000 h 1998000"/>
              <a:gd name="connsiteX7" fmla="*/ 7230692 w 7231070"/>
              <a:gd name="connsiteY7" fmla="*/ 1998000 h 1998000"/>
              <a:gd name="connsiteX8" fmla="*/ 899593 w 7231070"/>
              <a:gd name="connsiteY8" fmla="*/ 1998000 h 1998000"/>
              <a:gd name="connsiteX9" fmla="*/ 1 w 7231070"/>
              <a:gd name="connsiteY9" fmla="*/ 1998000 h 1998000"/>
              <a:gd name="connsiteX10" fmla="*/ 1 w 7231070"/>
              <a:gd name="connsiteY10" fmla="*/ 1260000 h 1998000"/>
              <a:gd name="connsiteX11" fmla="*/ 0 w 7231070"/>
              <a:gd name="connsiteY11" fmla="*/ 1260000 h 1998000"/>
              <a:gd name="connsiteX12" fmla="*/ 0 w 7231070"/>
              <a:gd name="connsiteY12" fmla="*/ 630000 h 1998000"/>
              <a:gd name="connsiteX13" fmla="*/ 630000 w 7231070"/>
              <a:gd name="connsiteY13" fmla="*/ 0 h 199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31070" h="1998000">
                <a:moveTo>
                  <a:pt x="630000" y="0"/>
                </a:moveTo>
                <a:lnTo>
                  <a:pt x="899593" y="0"/>
                </a:lnTo>
                <a:lnTo>
                  <a:pt x="1260000" y="0"/>
                </a:lnTo>
                <a:lnTo>
                  <a:pt x="7230692" y="0"/>
                </a:lnTo>
                <a:lnTo>
                  <a:pt x="7230692" y="917880"/>
                </a:lnTo>
                <a:lnTo>
                  <a:pt x="7231070" y="917880"/>
                </a:lnTo>
                <a:lnTo>
                  <a:pt x="7231070" y="1998000"/>
                </a:lnTo>
                <a:lnTo>
                  <a:pt x="7230692" y="1998000"/>
                </a:lnTo>
                <a:lnTo>
                  <a:pt x="899593" y="1998000"/>
                </a:lnTo>
                <a:lnTo>
                  <a:pt x="1" y="1998000"/>
                </a:lnTo>
                <a:lnTo>
                  <a:pt x="1" y="1260000"/>
                </a:lnTo>
                <a:lnTo>
                  <a:pt x="0" y="1260000"/>
                </a:lnTo>
                <a:lnTo>
                  <a:pt x="0" y="630000"/>
                </a:lnTo>
                <a:cubicBezTo>
                  <a:pt x="0" y="282061"/>
                  <a:pt x="282061" y="0"/>
                  <a:pt x="630000" y="0"/>
                </a:cubicBezTo>
                <a:close/>
              </a:path>
            </a:pathLst>
          </a:custGeom>
        </p:spPr>
        <p:txBody>
          <a:bodyPr wrap="square" tIns="1080000" anchor="ctr" anchorCtr="0">
            <a:noAutofit/>
          </a:bodyPr>
          <a:lstStyle>
            <a:lvl1pPr algn="ctr">
              <a:defRPr/>
            </a:lvl1pPr>
          </a:lstStyle>
          <a:p>
            <a:r>
              <a:rPr lang="fr-FR"/>
              <a:t>Cliquez sur l'icône pour ajouter une image</a:t>
            </a:r>
          </a:p>
        </p:txBody>
      </p:sp>
      <p:sp>
        <p:nvSpPr>
          <p:cNvPr id="8" name="Espace réservé du texte 7"/>
          <p:cNvSpPr>
            <a:spLocks noGrp="1"/>
          </p:cNvSpPr>
          <p:nvPr>
            <p:ph type="body" sz="quarter" idx="13" hasCustomPrompt="1"/>
          </p:nvPr>
        </p:nvSpPr>
        <p:spPr bwMode="gray">
          <a:xfrm>
            <a:off x="2627784" y="4257092"/>
            <a:ext cx="6192366" cy="1835733"/>
          </a:xfrm>
        </p:spPr>
        <p:txBody>
          <a:bodyPr/>
          <a:lstStyle>
            <a:lvl1pPr>
              <a:lnSpc>
                <a:spcPct val="100000"/>
              </a:lnSpc>
              <a:spcBef>
                <a:spcPts val="0"/>
              </a:spcBef>
              <a:spcAft>
                <a:spcPts val="0"/>
              </a:spcAft>
              <a:defRPr sz="2900">
                <a:solidFill>
                  <a:schemeClr val="accent5"/>
                </a:solidFill>
                <a:latin typeface="+mn-lt"/>
              </a:defRPr>
            </a:lvl1pPr>
            <a:lvl2pPr>
              <a:lnSpc>
                <a:spcPct val="100000"/>
              </a:lnSpc>
              <a:spcBef>
                <a:spcPts val="0"/>
              </a:spcBef>
              <a:spcAft>
                <a:spcPts val="0"/>
              </a:spcAft>
              <a:defRPr sz="2100">
                <a:solidFill>
                  <a:schemeClr val="accent5"/>
                </a:solidFill>
              </a:defRPr>
            </a:lvl2pPr>
            <a:lvl3pPr marL="0">
              <a:lnSpc>
                <a:spcPct val="120000"/>
              </a:lnSpc>
              <a:spcBef>
                <a:spcPts val="0"/>
              </a:spcBef>
              <a:spcAft>
                <a:spcPts val="0"/>
              </a:spcAft>
              <a:defRPr sz="1200">
                <a:solidFill>
                  <a:schemeClr val="accent5"/>
                </a:solidFill>
                <a:latin typeface="+mn-lt"/>
              </a:defRPr>
            </a:lvl3pPr>
          </a:lstStyle>
          <a:p>
            <a:pPr lvl="0"/>
            <a:r>
              <a:rPr lang="fr-FR" noProof="0"/>
              <a:t>Texte de niveau 1</a:t>
            </a:r>
          </a:p>
          <a:p>
            <a:pPr lvl="1"/>
            <a:r>
              <a:rPr lang="fr-FR" noProof="0"/>
              <a:t>Texte de niveau 2</a:t>
            </a:r>
          </a:p>
          <a:p>
            <a:pPr lvl="2"/>
            <a:r>
              <a:rPr lang="fr-FR" noProof="0"/>
              <a:t>Texte de niveau 3</a:t>
            </a:r>
          </a:p>
        </p:txBody>
      </p:sp>
      <p:sp>
        <p:nvSpPr>
          <p:cNvPr id="11" name="Espace réservé de la date 1"/>
          <p:cNvSpPr>
            <a:spLocks noGrp="1"/>
          </p:cNvSpPr>
          <p:nvPr>
            <p:ph type="dt" sz="half" idx="14"/>
          </p:nvPr>
        </p:nvSpPr>
        <p:spPr bwMode="gray">
          <a:xfrm>
            <a:off x="8820150" y="6705600"/>
            <a:ext cx="321821" cy="152400"/>
          </a:xfrm>
        </p:spPr>
        <p:txBody>
          <a:bodyPr/>
          <a:lstStyle/>
          <a:p>
            <a:fld id="{D82E6DBB-A187-4B61-B772-380645264483}" type="datetime1">
              <a:rPr lang="fr-FR" smtClean="0">
                <a:solidFill>
                  <a:srgbClr val="FFFFFF">
                    <a:alpha val="0"/>
                  </a:srgbClr>
                </a:solidFill>
              </a:rPr>
              <a:pPr/>
              <a:t>09/04/2021</a:t>
            </a:fld>
            <a:endParaRPr lang="fr-FR">
              <a:solidFill>
                <a:srgbClr val="FFFFFF">
                  <a:alpha val="0"/>
                </a:srgbClr>
              </a:solidFill>
            </a:endParaRPr>
          </a:p>
        </p:txBody>
      </p:sp>
      <p:sp>
        <p:nvSpPr>
          <p:cNvPr id="13" name="Espace réservé du numéro de diapositive 9"/>
          <p:cNvSpPr>
            <a:spLocks noGrp="1"/>
          </p:cNvSpPr>
          <p:nvPr>
            <p:ph type="sldNum" sz="quarter" idx="16"/>
          </p:nvPr>
        </p:nvSpPr>
        <p:spPr bwMode="gray">
          <a:xfrm>
            <a:off x="7812089" y="6553200"/>
            <a:ext cx="576261" cy="152400"/>
          </a:xfrm>
        </p:spPr>
        <p:txBody>
          <a:bodyPr/>
          <a:lstStyle>
            <a:lvl1pPr>
              <a:defRPr>
                <a:solidFill>
                  <a:schemeClr val="accent6"/>
                </a:solidFill>
              </a:defRPr>
            </a:lvl1pPr>
          </a:lstStyle>
          <a:p>
            <a:fld id="{10C140CD-8AED-46FF-A9A2-77308F3F39AE}" type="slidenum">
              <a:rPr lang="fr-FR" smtClean="0">
                <a:solidFill>
                  <a:srgbClr val="9796A3"/>
                </a:solidFill>
              </a:rPr>
              <a:pPr/>
              <a:t>‹N°›</a:t>
            </a:fld>
            <a:endParaRPr lang="fr-FR">
              <a:solidFill>
                <a:srgbClr val="9796A3"/>
              </a:solidFill>
            </a:endParaRPr>
          </a:p>
        </p:txBody>
      </p:sp>
      <p:pic>
        <p:nvPicPr>
          <p:cNvPr id="9" name="Image 8"/>
          <p:cNvPicPr>
            <a:picLocks noChangeAspect="1"/>
          </p:cNvPicPr>
          <p:nvPr userDrawn="1"/>
        </p:nvPicPr>
        <p:blipFill rotWithShape="1">
          <a:blip r:embed="rId2" cstate="screen">
            <a:extLst>
              <a:ext uri="{28A0092B-C50C-407E-A947-70E740481C1C}">
                <a14:useLocalDpi xmlns:a14="http://schemas.microsoft.com/office/drawing/2010/main"/>
              </a:ext>
            </a:extLst>
          </a:blip>
          <a:srcRect b="11509"/>
          <a:stretch/>
        </p:blipFill>
        <p:spPr bwMode="gray">
          <a:xfrm>
            <a:off x="0" y="0"/>
            <a:ext cx="2520000" cy="1592263"/>
          </a:xfrm>
          <a:prstGeom prst="rect">
            <a:avLst/>
          </a:prstGeom>
        </p:spPr>
      </p:pic>
    </p:spTree>
    <p:extLst>
      <p:ext uri="{BB962C8B-B14F-4D97-AF65-F5344CB8AC3E}">
        <p14:creationId xmlns:p14="http://schemas.microsoft.com/office/powerpoint/2010/main" val="352396581"/>
      </p:ext>
    </p:extLst>
  </p:cSld>
  <p:clrMapOvr>
    <a:masterClrMapping/>
  </p:clrMapOvr>
  <p:transition spd="slow">
    <p:push/>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11" name="Espace réservé de la date 10"/>
          <p:cNvSpPr>
            <a:spLocks noGrp="1"/>
          </p:cNvSpPr>
          <p:nvPr>
            <p:ph type="dt" sz="half" idx="10"/>
          </p:nvPr>
        </p:nvSpPr>
        <p:spPr bwMode="gray"/>
        <p:txBody>
          <a:bodyPr/>
          <a:lstStyle/>
          <a:p>
            <a:fld id="{17900CAF-24BA-479E-9CBA-BB65458E252C}" type="datetime1">
              <a:rPr lang="fr-FR" smtClean="0">
                <a:solidFill>
                  <a:srgbClr val="FFFFFF">
                    <a:alpha val="0"/>
                  </a:srgbClr>
                </a:solidFill>
              </a:rPr>
              <a:pPr/>
              <a:t>09/04/2021</a:t>
            </a:fld>
            <a:endParaRPr lang="fr-FR">
              <a:solidFill>
                <a:srgbClr val="FFFFFF">
                  <a:alpha val="0"/>
                </a:srgbClr>
              </a:solidFill>
            </a:endParaRPr>
          </a:p>
        </p:txBody>
      </p:sp>
      <p:sp>
        <p:nvSpPr>
          <p:cNvPr id="12" name="Espace réservé du numéro de diapositive 11"/>
          <p:cNvSpPr>
            <a:spLocks noGrp="1"/>
          </p:cNvSpPr>
          <p:nvPr>
            <p:ph type="sldNum" sz="quarter" idx="11"/>
          </p:nvPr>
        </p:nvSpPr>
        <p:spPr bwMode="gray"/>
        <p:txBody>
          <a:bodyPr/>
          <a:lstStyle/>
          <a:p>
            <a:fld id="{10C140CD-8AED-46FF-A9A2-77308F3F39AE}" type="slidenum">
              <a:rPr lang="fr-FR" smtClean="0">
                <a:solidFill>
                  <a:srgbClr val="9796A3"/>
                </a:solidFill>
              </a:rPr>
              <a:pPr/>
              <a:t>‹N°›</a:t>
            </a:fld>
            <a:endParaRPr lang="fr-FR">
              <a:solidFill>
                <a:srgbClr val="9796A3"/>
              </a:solidFill>
            </a:endParaRPr>
          </a:p>
        </p:txBody>
      </p:sp>
      <p:sp>
        <p:nvSpPr>
          <p:cNvPr id="5" name="Espace réservé du texte 4"/>
          <p:cNvSpPr>
            <a:spLocks noGrp="1"/>
          </p:cNvSpPr>
          <p:nvPr>
            <p:ph type="body" sz="quarter" idx="13" hasCustomPrompt="1"/>
          </p:nvPr>
        </p:nvSpPr>
        <p:spPr bwMode="gray">
          <a:xfrm>
            <a:off x="1763713" y="404813"/>
            <a:ext cx="7056437" cy="1152525"/>
          </a:xfrm>
        </p:spPr>
        <p:txBody>
          <a:bodyPr/>
          <a:lstStyle>
            <a:lvl1pPr>
              <a:lnSpc>
                <a:spcPct val="100000"/>
              </a:lnSpc>
              <a:spcBef>
                <a:spcPts val="0"/>
              </a:spcBef>
              <a:spcAft>
                <a:spcPts val="0"/>
              </a:spcAft>
              <a:defRPr sz="2900">
                <a:solidFill>
                  <a:schemeClr val="accent6"/>
                </a:solidFill>
                <a:latin typeface="+mn-lt"/>
              </a:defRPr>
            </a:lvl1pPr>
            <a:lvl2pPr>
              <a:lnSpc>
                <a:spcPct val="100000"/>
              </a:lnSpc>
              <a:spcBef>
                <a:spcPts val="0"/>
              </a:spcBef>
              <a:spcAft>
                <a:spcPts val="0"/>
              </a:spcAft>
              <a:defRPr sz="2100"/>
            </a:lvl2pPr>
          </a:lstStyle>
          <a:p>
            <a:pPr lvl="0"/>
            <a:r>
              <a:rPr lang="fr-FR"/>
              <a:t>Titre</a:t>
            </a:r>
          </a:p>
          <a:p>
            <a:pPr lvl="1"/>
            <a:r>
              <a:rPr lang="fr-FR"/>
              <a:t>Sous-titre</a:t>
            </a:r>
          </a:p>
        </p:txBody>
      </p:sp>
      <p:sp>
        <p:nvSpPr>
          <p:cNvPr id="7" name="Espace réservé du contenu 6"/>
          <p:cNvSpPr>
            <a:spLocks noGrp="1"/>
          </p:cNvSpPr>
          <p:nvPr>
            <p:ph sz="quarter" idx="14" hasCustomPrompt="1"/>
          </p:nvPr>
        </p:nvSpPr>
        <p:spPr bwMode="gray">
          <a:xfrm>
            <a:off x="1368425" y="1989138"/>
            <a:ext cx="7451725" cy="4103687"/>
          </a:xfrm>
        </p:spPr>
        <p:txBody>
          <a:bodyPr/>
          <a:lstStyle>
            <a:lvl5pPr>
              <a:defRPr/>
            </a:lvl5pPr>
            <a:lvl6pPr>
              <a:defRPr/>
            </a:lvl6pPr>
          </a:lstStyle>
          <a:p>
            <a:pPr lvl="0"/>
            <a:r>
              <a:rPr lang="fr-FR" noProof="0"/>
              <a:t>Texte de niveau 1</a:t>
            </a:r>
          </a:p>
          <a:p>
            <a:pPr lvl="1"/>
            <a:r>
              <a:rPr lang="fr-FR" noProof="0"/>
              <a:t>Texte de niveau 2</a:t>
            </a:r>
          </a:p>
          <a:p>
            <a:pPr lvl="2"/>
            <a:r>
              <a:rPr lang="fr-FR" noProof="0"/>
              <a:t>Texte de niveau 3</a:t>
            </a:r>
          </a:p>
          <a:p>
            <a:pPr lvl="3"/>
            <a:r>
              <a:rPr lang="fr-FR" noProof="0"/>
              <a:t>Texte de niveau 4</a:t>
            </a:r>
          </a:p>
          <a:p>
            <a:pPr lvl="4"/>
            <a:r>
              <a:rPr lang="fr-FR" noProof="0"/>
              <a:t>Texte de niveau 5</a:t>
            </a:r>
          </a:p>
          <a:p>
            <a:pPr lvl="5"/>
            <a:r>
              <a:rPr lang="fr-FR" noProof="0"/>
              <a:t>Texte de niveau 6</a:t>
            </a:r>
          </a:p>
        </p:txBody>
      </p:sp>
    </p:spTree>
    <p:extLst>
      <p:ext uri="{BB962C8B-B14F-4D97-AF65-F5344CB8AC3E}">
        <p14:creationId xmlns:p14="http://schemas.microsoft.com/office/powerpoint/2010/main" val="1450392221"/>
      </p:ext>
    </p:extLst>
  </p:cSld>
  <p:clrMapOvr>
    <a:masterClrMapping/>
  </p:clrMapOvr>
  <p:transition spd="slow">
    <p:push/>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re, image et contenu">
    <p:spTree>
      <p:nvGrpSpPr>
        <p:cNvPr id="1" name=""/>
        <p:cNvGrpSpPr/>
        <p:nvPr/>
      </p:nvGrpSpPr>
      <p:grpSpPr>
        <a:xfrm>
          <a:off x="0" y="0"/>
          <a:ext cx="0" cy="0"/>
          <a:chOff x="0" y="0"/>
          <a:chExt cx="0" cy="0"/>
        </a:xfrm>
      </p:grpSpPr>
      <p:sp>
        <p:nvSpPr>
          <p:cNvPr id="11" name="Espace réservé de la date 10"/>
          <p:cNvSpPr>
            <a:spLocks noGrp="1"/>
          </p:cNvSpPr>
          <p:nvPr>
            <p:ph type="dt" sz="half" idx="10"/>
          </p:nvPr>
        </p:nvSpPr>
        <p:spPr bwMode="gray"/>
        <p:txBody>
          <a:bodyPr/>
          <a:lstStyle/>
          <a:p>
            <a:fld id="{3E661D88-1FB5-4AE6-BE55-CBDA735D7333}" type="datetime1">
              <a:rPr lang="fr-FR" smtClean="0">
                <a:solidFill>
                  <a:srgbClr val="FFFFFF">
                    <a:alpha val="0"/>
                  </a:srgbClr>
                </a:solidFill>
              </a:rPr>
              <a:pPr/>
              <a:t>09/04/2021</a:t>
            </a:fld>
            <a:endParaRPr lang="fr-FR">
              <a:solidFill>
                <a:srgbClr val="FFFFFF">
                  <a:alpha val="0"/>
                </a:srgbClr>
              </a:solidFill>
            </a:endParaRPr>
          </a:p>
        </p:txBody>
      </p:sp>
      <p:sp>
        <p:nvSpPr>
          <p:cNvPr id="12" name="Espace réservé du numéro de diapositive 11"/>
          <p:cNvSpPr>
            <a:spLocks noGrp="1"/>
          </p:cNvSpPr>
          <p:nvPr>
            <p:ph type="sldNum" sz="quarter" idx="11"/>
          </p:nvPr>
        </p:nvSpPr>
        <p:spPr bwMode="gray"/>
        <p:txBody>
          <a:bodyPr/>
          <a:lstStyle/>
          <a:p>
            <a:fld id="{10C140CD-8AED-46FF-A9A2-77308F3F39AE}" type="slidenum">
              <a:rPr lang="fr-FR" smtClean="0">
                <a:solidFill>
                  <a:srgbClr val="9796A3"/>
                </a:solidFill>
              </a:rPr>
              <a:pPr/>
              <a:t>‹N°›</a:t>
            </a:fld>
            <a:endParaRPr lang="fr-FR">
              <a:solidFill>
                <a:srgbClr val="9796A3"/>
              </a:solidFill>
            </a:endParaRPr>
          </a:p>
        </p:txBody>
      </p:sp>
      <p:sp>
        <p:nvSpPr>
          <p:cNvPr id="5" name="Espace réservé du texte 4"/>
          <p:cNvSpPr>
            <a:spLocks noGrp="1"/>
          </p:cNvSpPr>
          <p:nvPr>
            <p:ph type="body" sz="quarter" idx="13" hasCustomPrompt="1"/>
          </p:nvPr>
        </p:nvSpPr>
        <p:spPr bwMode="gray">
          <a:xfrm>
            <a:off x="1763713" y="404813"/>
            <a:ext cx="7056437" cy="1152525"/>
          </a:xfrm>
        </p:spPr>
        <p:txBody>
          <a:bodyPr/>
          <a:lstStyle>
            <a:lvl1pPr>
              <a:lnSpc>
                <a:spcPct val="100000"/>
              </a:lnSpc>
              <a:spcBef>
                <a:spcPts val="0"/>
              </a:spcBef>
              <a:spcAft>
                <a:spcPts val="0"/>
              </a:spcAft>
              <a:defRPr sz="2900">
                <a:solidFill>
                  <a:schemeClr val="accent6"/>
                </a:solidFill>
                <a:latin typeface="+mn-lt"/>
              </a:defRPr>
            </a:lvl1pPr>
            <a:lvl2pPr>
              <a:lnSpc>
                <a:spcPct val="100000"/>
              </a:lnSpc>
              <a:spcBef>
                <a:spcPts val="0"/>
              </a:spcBef>
              <a:spcAft>
                <a:spcPts val="0"/>
              </a:spcAft>
              <a:defRPr sz="2100"/>
            </a:lvl2pPr>
          </a:lstStyle>
          <a:p>
            <a:pPr lvl="0"/>
            <a:r>
              <a:rPr lang="fr-FR"/>
              <a:t>Titre</a:t>
            </a:r>
          </a:p>
          <a:p>
            <a:pPr lvl="1"/>
            <a:r>
              <a:rPr lang="fr-FR"/>
              <a:t>Sous-titre</a:t>
            </a:r>
          </a:p>
        </p:txBody>
      </p:sp>
      <p:sp>
        <p:nvSpPr>
          <p:cNvPr id="3" name="Espace réservé pour une image  2"/>
          <p:cNvSpPr>
            <a:spLocks noGrp="1"/>
          </p:cNvSpPr>
          <p:nvPr>
            <p:ph type="pic" sz="quarter" idx="14"/>
          </p:nvPr>
        </p:nvSpPr>
        <p:spPr bwMode="gray">
          <a:xfrm>
            <a:off x="1584325" y="1591200"/>
            <a:ext cx="2339975" cy="1871662"/>
          </a:xfrm>
        </p:spPr>
        <p:txBody>
          <a:bodyPr tIns="720000" anchor="ctr" anchorCtr="0"/>
          <a:lstStyle>
            <a:lvl1pPr algn="ctr">
              <a:defRPr/>
            </a:lvl1pPr>
          </a:lstStyle>
          <a:p>
            <a:r>
              <a:rPr lang="fr-FR"/>
              <a:t>Cliquez sur l'icône pour ajouter une image</a:t>
            </a:r>
          </a:p>
        </p:txBody>
      </p:sp>
      <p:sp>
        <p:nvSpPr>
          <p:cNvPr id="6" name="Espace réservé du texte 5"/>
          <p:cNvSpPr>
            <a:spLocks noGrp="1"/>
          </p:cNvSpPr>
          <p:nvPr>
            <p:ph type="body" sz="quarter" idx="15" hasCustomPrompt="1"/>
          </p:nvPr>
        </p:nvSpPr>
        <p:spPr bwMode="gray">
          <a:xfrm>
            <a:off x="3924300" y="1591200"/>
            <a:ext cx="3240088" cy="1872000"/>
          </a:xfrm>
          <a:solidFill>
            <a:schemeClr val="accent5"/>
          </a:solidFill>
        </p:spPr>
        <p:txBody>
          <a:bodyPr lIns="576000" tIns="36000" rIns="72000" bIns="36000" anchor="ctr" anchorCtr="0"/>
          <a:lstStyle>
            <a:lvl1pPr marL="0">
              <a:lnSpc>
                <a:spcPct val="100000"/>
              </a:lnSpc>
              <a:spcBef>
                <a:spcPts val="0"/>
              </a:spcBef>
              <a:spcAft>
                <a:spcPts val="0"/>
              </a:spcAft>
              <a:defRPr sz="1200">
                <a:solidFill>
                  <a:schemeClr val="bg1"/>
                </a:solidFill>
              </a:defRPr>
            </a:lvl1pPr>
            <a:lvl2pPr marL="0">
              <a:lnSpc>
                <a:spcPct val="90000"/>
              </a:lnSpc>
              <a:spcBef>
                <a:spcPts val="0"/>
              </a:spcBef>
              <a:spcAft>
                <a:spcPts val="0"/>
              </a:spcAft>
              <a:defRPr sz="5100">
                <a:solidFill>
                  <a:schemeClr val="bg1"/>
                </a:solidFill>
              </a:defRPr>
            </a:lvl2pPr>
            <a:lvl3pPr marL="0">
              <a:lnSpc>
                <a:spcPct val="100000"/>
              </a:lnSpc>
              <a:spcBef>
                <a:spcPts val="0"/>
              </a:spcBef>
              <a:spcAft>
                <a:spcPts val="0"/>
              </a:spcAft>
              <a:defRPr sz="950">
                <a:solidFill>
                  <a:schemeClr val="bg1"/>
                </a:solidFill>
                <a:latin typeface="+mn-lt"/>
              </a:defRPr>
            </a:lvl3pPr>
          </a:lstStyle>
          <a:p>
            <a:pPr lvl="0"/>
            <a:r>
              <a:rPr lang="fr-FR" noProof="0"/>
              <a:t>Texte de niveau 1</a:t>
            </a:r>
          </a:p>
          <a:p>
            <a:pPr lvl="1"/>
            <a:r>
              <a:rPr lang="fr-FR" noProof="0"/>
              <a:t>XX%</a:t>
            </a:r>
          </a:p>
          <a:p>
            <a:pPr lvl="2"/>
            <a:r>
              <a:rPr lang="fr-FR" noProof="0"/>
              <a:t>Texte de niveau 3</a:t>
            </a:r>
          </a:p>
        </p:txBody>
      </p:sp>
      <p:sp>
        <p:nvSpPr>
          <p:cNvPr id="10" name="Espace réservé du contenu 9"/>
          <p:cNvSpPr>
            <a:spLocks noGrp="1"/>
          </p:cNvSpPr>
          <p:nvPr>
            <p:ph sz="quarter" idx="16" hasCustomPrompt="1"/>
          </p:nvPr>
        </p:nvSpPr>
        <p:spPr bwMode="gray">
          <a:xfrm>
            <a:off x="1584325" y="3644900"/>
            <a:ext cx="7235825" cy="2447925"/>
          </a:xfrm>
        </p:spPr>
        <p:txBody>
          <a:bodyPr/>
          <a:lstStyle>
            <a:lvl1pPr>
              <a:spcBef>
                <a:spcPts val="1000"/>
              </a:spcBef>
              <a:spcAft>
                <a:spcPts val="0"/>
              </a:spcAft>
              <a:defRPr sz="1200">
                <a:solidFill>
                  <a:schemeClr val="accent6"/>
                </a:solidFill>
              </a:defRPr>
            </a:lvl1pPr>
            <a:lvl2pPr>
              <a:lnSpc>
                <a:spcPct val="100000"/>
              </a:lnSpc>
              <a:defRPr sz="1050"/>
            </a:lvl2pPr>
          </a:lstStyle>
          <a:p>
            <a:pPr lvl="0"/>
            <a:r>
              <a:rPr lang="fr-FR" noProof="0"/>
              <a:t>Texte de niveau 1</a:t>
            </a:r>
          </a:p>
          <a:p>
            <a:pPr lvl="1"/>
            <a:r>
              <a:rPr lang="fr-FR" noProof="0"/>
              <a:t>Texte de niveau 2</a:t>
            </a:r>
          </a:p>
        </p:txBody>
      </p:sp>
    </p:spTree>
    <p:extLst>
      <p:ext uri="{BB962C8B-B14F-4D97-AF65-F5344CB8AC3E}">
        <p14:creationId xmlns:p14="http://schemas.microsoft.com/office/powerpoint/2010/main" val="2752445653"/>
      </p:ext>
    </p:extLst>
  </p:cSld>
  <p:clrMapOvr>
    <a:masterClrMapping/>
  </p:clrMapOvr>
  <p:transition spd="slow">
    <p:push/>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re, encart et contenu">
    <p:spTree>
      <p:nvGrpSpPr>
        <p:cNvPr id="1" name=""/>
        <p:cNvGrpSpPr/>
        <p:nvPr/>
      </p:nvGrpSpPr>
      <p:grpSpPr>
        <a:xfrm>
          <a:off x="0" y="0"/>
          <a:ext cx="0" cy="0"/>
          <a:chOff x="0" y="0"/>
          <a:chExt cx="0" cy="0"/>
        </a:xfrm>
      </p:grpSpPr>
      <p:sp>
        <p:nvSpPr>
          <p:cNvPr id="11" name="Espace réservé de la date 10"/>
          <p:cNvSpPr>
            <a:spLocks noGrp="1"/>
          </p:cNvSpPr>
          <p:nvPr>
            <p:ph type="dt" sz="half" idx="10"/>
          </p:nvPr>
        </p:nvSpPr>
        <p:spPr bwMode="gray"/>
        <p:txBody>
          <a:bodyPr/>
          <a:lstStyle/>
          <a:p>
            <a:fld id="{D39B6C94-5F90-4494-91FC-ACFBC90FDA4D}" type="datetime1">
              <a:rPr lang="fr-FR" smtClean="0">
                <a:solidFill>
                  <a:srgbClr val="FFFFFF">
                    <a:alpha val="0"/>
                  </a:srgbClr>
                </a:solidFill>
              </a:rPr>
              <a:pPr/>
              <a:t>09/04/2021</a:t>
            </a:fld>
            <a:endParaRPr lang="fr-FR">
              <a:solidFill>
                <a:srgbClr val="FFFFFF">
                  <a:alpha val="0"/>
                </a:srgbClr>
              </a:solidFill>
            </a:endParaRPr>
          </a:p>
        </p:txBody>
      </p:sp>
      <p:sp>
        <p:nvSpPr>
          <p:cNvPr id="12" name="Espace réservé du numéro de diapositive 11"/>
          <p:cNvSpPr>
            <a:spLocks noGrp="1"/>
          </p:cNvSpPr>
          <p:nvPr>
            <p:ph type="sldNum" sz="quarter" idx="11"/>
          </p:nvPr>
        </p:nvSpPr>
        <p:spPr bwMode="gray"/>
        <p:txBody>
          <a:bodyPr/>
          <a:lstStyle/>
          <a:p>
            <a:fld id="{10C140CD-8AED-46FF-A9A2-77308F3F39AE}" type="slidenum">
              <a:rPr lang="fr-FR" smtClean="0">
                <a:solidFill>
                  <a:srgbClr val="9796A3"/>
                </a:solidFill>
              </a:rPr>
              <a:pPr/>
              <a:t>‹N°›</a:t>
            </a:fld>
            <a:endParaRPr lang="fr-FR">
              <a:solidFill>
                <a:srgbClr val="9796A3"/>
              </a:solidFill>
            </a:endParaRPr>
          </a:p>
        </p:txBody>
      </p:sp>
      <p:sp>
        <p:nvSpPr>
          <p:cNvPr id="5" name="Espace réservé du texte 4"/>
          <p:cNvSpPr>
            <a:spLocks noGrp="1"/>
          </p:cNvSpPr>
          <p:nvPr>
            <p:ph type="body" sz="quarter" idx="13" hasCustomPrompt="1"/>
          </p:nvPr>
        </p:nvSpPr>
        <p:spPr bwMode="gray">
          <a:xfrm>
            <a:off x="1763713" y="404813"/>
            <a:ext cx="7056437" cy="1152525"/>
          </a:xfrm>
        </p:spPr>
        <p:txBody>
          <a:bodyPr/>
          <a:lstStyle>
            <a:lvl1pPr>
              <a:lnSpc>
                <a:spcPct val="100000"/>
              </a:lnSpc>
              <a:spcBef>
                <a:spcPts val="0"/>
              </a:spcBef>
              <a:spcAft>
                <a:spcPts val="0"/>
              </a:spcAft>
              <a:defRPr sz="2900">
                <a:solidFill>
                  <a:schemeClr val="accent6"/>
                </a:solidFill>
                <a:latin typeface="+mn-lt"/>
              </a:defRPr>
            </a:lvl1pPr>
            <a:lvl2pPr>
              <a:lnSpc>
                <a:spcPct val="100000"/>
              </a:lnSpc>
              <a:spcBef>
                <a:spcPts val="0"/>
              </a:spcBef>
              <a:spcAft>
                <a:spcPts val="0"/>
              </a:spcAft>
              <a:defRPr sz="2100"/>
            </a:lvl2pPr>
          </a:lstStyle>
          <a:p>
            <a:pPr lvl="0"/>
            <a:r>
              <a:rPr lang="fr-FR"/>
              <a:t>Titre</a:t>
            </a:r>
          </a:p>
          <a:p>
            <a:pPr lvl="1"/>
            <a:r>
              <a:rPr lang="fr-FR"/>
              <a:t>Sous-titre</a:t>
            </a:r>
          </a:p>
        </p:txBody>
      </p:sp>
      <p:sp>
        <p:nvSpPr>
          <p:cNvPr id="6" name="Espace réservé du texte 5"/>
          <p:cNvSpPr>
            <a:spLocks noGrp="1"/>
          </p:cNvSpPr>
          <p:nvPr>
            <p:ph type="body" sz="quarter" idx="15" hasCustomPrompt="1"/>
          </p:nvPr>
        </p:nvSpPr>
        <p:spPr bwMode="gray">
          <a:xfrm>
            <a:off x="467544" y="1592262"/>
            <a:ext cx="2124236" cy="3996978"/>
          </a:xfrm>
          <a:solidFill>
            <a:schemeClr val="accent5"/>
          </a:solidFill>
        </p:spPr>
        <p:txBody>
          <a:bodyPr lIns="216000" tIns="144000" rIns="36000" bIns="36000" anchor="t" anchorCtr="0"/>
          <a:lstStyle>
            <a:lvl1pPr marL="0">
              <a:lnSpc>
                <a:spcPct val="100000"/>
              </a:lnSpc>
              <a:spcBef>
                <a:spcPts val="0"/>
              </a:spcBef>
              <a:spcAft>
                <a:spcPts val="0"/>
              </a:spcAft>
              <a:defRPr sz="1200">
                <a:solidFill>
                  <a:schemeClr val="bg1"/>
                </a:solidFill>
              </a:defRPr>
            </a:lvl1pPr>
            <a:lvl2pPr marL="0">
              <a:lnSpc>
                <a:spcPct val="90000"/>
              </a:lnSpc>
              <a:spcBef>
                <a:spcPts val="0"/>
              </a:spcBef>
              <a:spcAft>
                <a:spcPts val="0"/>
              </a:spcAft>
              <a:defRPr sz="5100">
                <a:solidFill>
                  <a:schemeClr val="bg1"/>
                </a:solidFill>
              </a:defRPr>
            </a:lvl2pPr>
            <a:lvl3pPr marL="0">
              <a:lnSpc>
                <a:spcPct val="100000"/>
              </a:lnSpc>
              <a:spcBef>
                <a:spcPts val="0"/>
              </a:spcBef>
              <a:spcAft>
                <a:spcPts val="0"/>
              </a:spcAft>
              <a:defRPr sz="950">
                <a:solidFill>
                  <a:schemeClr val="bg1"/>
                </a:solidFill>
                <a:latin typeface="+mn-lt"/>
              </a:defRPr>
            </a:lvl3pPr>
          </a:lstStyle>
          <a:p>
            <a:pPr lvl="0"/>
            <a:r>
              <a:rPr lang="fr-FR" noProof="0"/>
              <a:t>Texte de niveau 1</a:t>
            </a:r>
          </a:p>
          <a:p>
            <a:pPr lvl="1"/>
            <a:r>
              <a:rPr lang="fr-FR" noProof="0"/>
              <a:t>XX%</a:t>
            </a:r>
          </a:p>
          <a:p>
            <a:pPr lvl="2"/>
            <a:r>
              <a:rPr lang="fr-FR" noProof="0"/>
              <a:t>Texte de niveau 3</a:t>
            </a:r>
          </a:p>
        </p:txBody>
      </p:sp>
      <p:sp>
        <p:nvSpPr>
          <p:cNvPr id="15" name="Espace réservé du contenu 6"/>
          <p:cNvSpPr>
            <a:spLocks noGrp="1"/>
          </p:cNvSpPr>
          <p:nvPr>
            <p:ph sz="quarter" idx="14" hasCustomPrompt="1"/>
          </p:nvPr>
        </p:nvSpPr>
        <p:spPr bwMode="gray">
          <a:xfrm>
            <a:off x="2843808" y="1557338"/>
            <a:ext cx="5976342" cy="4535487"/>
          </a:xfrm>
        </p:spPr>
        <p:txBody>
          <a:bodyPr/>
          <a:lstStyle>
            <a:lvl1pPr>
              <a:spcBef>
                <a:spcPts val="1000"/>
              </a:spcBef>
              <a:spcAft>
                <a:spcPts val="300"/>
              </a:spcAft>
              <a:defRPr/>
            </a:lvl1pPr>
            <a:lvl2pPr marL="576000" indent="-108000">
              <a:spcBef>
                <a:spcPts val="600"/>
              </a:spcBef>
              <a:buClr>
                <a:schemeClr val="accent1"/>
              </a:buClr>
              <a:buSzPct val="110000"/>
              <a:buFont typeface="Arial" panose="020B0604020202020204" pitchFamily="34" charset="0"/>
              <a:buChar char="•"/>
              <a:defRPr>
                <a:latin typeface="+mj-lt"/>
              </a:defRPr>
            </a:lvl2pPr>
            <a:lvl3pPr marL="576000">
              <a:spcBef>
                <a:spcPts val="0"/>
              </a:spcBef>
              <a:spcAft>
                <a:spcPts val="0"/>
              </a:spcAft>
              <a:defRPr sz="1050">
                <a:solidFill>
                  <a:schemeClr val="accent6"/>
                </a:solidFill>
                <a:latin typeface="+mn-lt"/>
              </a:defRPr>
            </a:lvl3pPr>
          </a:lstStyle>
          <a:p>
            <a:pPr lvl="0"/>
            <a:r>
              <a:rPr lang="fr-FR" noProof="0"/>
              <a:t>Texte de niveau 1</a:t>
            </a:r>
          </a:p>
          <a:p>
            <a:pPr lvl="1"/>
            <a:r>
              <a:rPr lang="fr-FR" noProof="0"/>
              <a:t>Texte de niveau 2</a:t>
            </a:r>
          </a:p>
          <a:p>
            <a:pPr lvl="2"/>
            <a:r>
              <a:rPr lang="fr-FR" noProof="0"/>
              <a:t>Texte de niveau 3</a:t>
            </a:r>
          </a:p>
        </p:txBody>
      </p:sp>
    </p:spTree>
    <p:extLst>
      <p:ext uri="{BB962C8B-B14F-4D97-AF65-F5344CB8AC3E}">
        <p14:creationId xmlns:p14="http://schemas.microsoft.com/office/powerpoint/2010/main" val="3755741937"/>
      </p:ext>
    </p:extLst>
  </p:cSld>
  <p:clrMapOvr>
    <a:masterClrMapping/>
  </p:clrMapOvr>
  <p:transition spd="slow">
    <p:push/>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re et graphique">
    <p:spTree>
      <p:nvGrpSpPr>
        <p:cNvPr id="1" name=""/>
        <p:cNvGrpSpPr/>
        <p:nvPr/>
      </p:nvGrpSpPr>
      <p:grpSpPr>
        <a:xfrm>
          <a:off x="0" y="0"/>
          <a:ext cx="0" cy="0"/>
          <a:chOff x="0" y="0"/>
          <a:chExt cx="0" cy="0"/>
        </a:xfrm>
      </p:grpSpPr>
      <p:sp>
        <p:nvSpPr>
          <p:cNvPr id="11" name="Espace réservé de la date 10"/>
          <p:cNvSpPr>
            <a:spLocks noGrp="1"/>
          </p:cNvSpPr>
          <p:nvPr>
            <p:ph type="dt" sz="half" idx="10"/>
          </p:nvPr>
        </p:nvSpPr>
        <p:spPr bwMode="gray"/>
        <p:txBody>
          <a:bodyPr/>
          <a:lstStyle/>
          <a:p>
            <a:fld id="{9CB7D518-1AC9-493A-90D6-A4088717161C}" type="datetime1">
              <a:rPr lang="fr-FR" smtClean="0">
                <a:solidFill>
                  <a:srgbClr val="FFFFFF">
                    <a:alpha val="0"/>
                  </a:srgbClr>
                </a:solidFill>
              </a:rPr>
              <a:pPr/>
              <a:t>09/04/2021</a:t>
            </a:fld>
            <a:endParaRPr lang="fr-FR">
              <a:solidFill>
                <a:srgbClr val="FFFFFF">
                  <a:alpha val="0"/>
                </a:srgbClr>
              </a:solidFill>
            </a:endParaRPr>
          </a:p>
        </p:txBody>
      </p:sp>
      <p:sp>
        <p:nvSpPr>
          <p:cNvPr id="12" name="Espace réservé du numéro de diapositive 11"/>
          <p:cNvSpPr>
            <a:spLocks noGrp="1"/>
          </p:cNvSpPr>
          <p:nvPr>
            <p:ph type="sldNum" sz="quarter" idx="11"/>
          </p:nvPr>
        </p:nvSpPr>
        <p:spPr bwMode="gray"/>
        <p:txBody>
          <a:bodyPr/>
          <a:lstStyle/>
          <a:p>
            <a:fld id="{10C140CD-8AED-46FF-A9A2-77308F3F39AE}" type="slidenum">
              <a:rPr lang="fr-FR" smtClean="0">
                <a:solidFill>
                  <a:srgbClr val="9796A3"/>
                </a:solidFill>
              </a:rPr>
              <a:pPr/>
              <a:t>‹N°›</a:t>
            </a:fld>
            <a:endParaRPr lang="fr-FR">
              <a:solidFill>
                <a:srgbClr val="9796A3"/>
              </a:solidFill>
            </a:endParaRPr>
          </a:p>
        </p:txBody>
      </p:sp>
      <p:sp>
        <p:nvSpPr>
          <p:cNvPr id="5" name="Espace réservé du texte 4"/>
          <p:cNvSpPr>
            <a:spLocks noGrp="1"/>
          </p:cNvSpPr>
          <p:nvPr>
            <p:ph type="body" sz="quarter" idx="13" hasCustomPrompt="1"/>
          </p:nvPr>
        </p:nvSpPr>
        <p:spPr bwMode="gray">
          <a:xfrm>
            <a:off x="1763713" y="404813"/>
            <a:ext cx="7056437" cy="1152525"/>
          </a:xfrm>
        </p:spPr>
        <p:txBody>
          <a:bodyPr/>
          <a:lstStyle>
            <a:lvl1pPr>
              <a:lnSpc>
                <a:spcPct val="100000"/>
              </a:lnSpc>
              <a:spcBef>
                <a:spcPts val="0"/>
              </a:spcBef>
              <a:spcAft>
                <a:spcPts val="0"/>
              </a:spcAft>
              <a:defRPr sz="2900">
                <a:solidFill>
                  <a:schemeClr val="accent6"/>
                </a:solidFill>
                <a:latin typeface="+mn-lt"/>
              </a:defRPr>
            </a:lvl1pPr>
            <a:lvl2pPr>
              <a:lnSpc>
                <a:spcPct val="100000"/>
              </a:lnSpc>
              <a:spcBef>
                <a:spcPts val="0"/>
              </a:spcBef>
              <a:spcAft>
                <a:spcPts val="0"/>
              </a:spcAft>
              <a:defRPr sz="2100"/>
            </a:lvl2pPr>
          </a:lstStyle>
          <a:p>
            <a:pPr lvl="0"/>
            <a:r>
              <a:rPr lang="fr-FR"/>
              <a:t>Titre</a:t>
            </a:r>
          </a:p>
          <a:p>
            <a:pPr lvl="1"/>
            <a:r>
              <a:rPr lang="fr-FR"/>
              <a:t>Sous-titre</a:t>
            </a:r>
          </a:p>
        </p:txBody>
      </p:sp>
      <p:sp>
        <p:nvSpPr>
          <p:cNvPr id="3" name="Espace réservé du graphique 2"/>
          <p:cNvSpPr>
            <a:spLocks noGrp="1"/>
          </p:cNvSpPr>
          <p:nvPr>
            <p:ph type="chart" sz="quarter" idx="14"/>
          </p:nvPr>
        </p:nvSpPr>
        <p:spPr bwMode="gray">
          <a:xfrm>
            <a:off x="1150939" y="2024063"/>
            <a:ext cx="7669212" cy="4068762"/>
          </a:xfrm>
        </p:spPr>
        <p:txBody>
          <a:bodyPr tIns="720000" bIns="0" anchor="ctr" anchorCtr="0"/>
          <a:lstStyle>
            <a:lvl1pPr algn="ctr">
              <a:defRPr/>
            </a:lvl1pPr>
          </a:lstStyle>
          <a:p>
            <a:r>
              <a:rPr lang="fr-FR"/>
              <a:t>Cliquez sur l'icône pour ajouter un graphique</a:t>
            </a:r>
          </a:p>
        </p:txBody>
      </p:sp>
    </p:spTree>
    <p:extLst>
      <p:ext uri="{BB962C8B-B14F-4D97-AF65-F5344CB8AC3E}">
        <p14:creationId xmlns:p14="http://schemas.microsoft.com/office/powerpoint/2010/main" val="1808884131"/>
      </p:ext>
    </p:extLst>
  </p:cSld>
  <p:clrMapOvr>
    <a:masterClrMapping/>
  </p:clrMapOvr>
  <p:transition spd="slow">
    <p:push/>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re et tableau">
    <p:spTree>
      <p:nvGrpSpPr>
        <p:cNvPr id="1" name=""/>
        <p:cNvGrpSpPr/>
        <p:nvPr/>
      </p:nvGrpSpPr>
      <p:grpSpPr>
        <a:xfrm>
          <a:off x="0" y="0"/>
          <a:ext cx="0" cy="0"/>
          <a:chOff x="0" y="0"/>
          <a:chExt cx="0" cy="0"/>
        </a:xfrm>
      </p:grpSpPr>
      <p:sp>
        <p:nvSpPr>
          <p:cNvPr id="11" name="Espace réservé de la date 10"/>
          <p:cNvSpPr>
            <a:spLocks noGrp="1"/>
          </p:cNvSpPr>
          <p:nvPr>
            <p:ph type="dt" sz="half" idx="10"/>
          </p:nvPr>
        </p:nvSpPr>
        <p:spPr bwMode="gray"/>
        <p:txBody>
          <a:bodyPr/>
          <a:lstStyle/>
          <a:p>
            <a:fld id="{13DB12FF-C05C-4DAF-9507-2B6175921A6E}" type="datetime1">
              <a:rPr lang="fr-FR" smtClean="0">
                <a:solidFill>
                  <a:srgbClr val="FFFFFF">
                    <a:alpha val="0"/>
                  </a:srgbClr>
                </a:solidFill>
              </a:rPr>
              <a:pPr/>
              <a:t>09/04/2021</a:t>
            </a:fld>
            <a:endParaRPr lang="fr-FR">
              <a:solidFill>
                <a:srgbClr val="FFFFFF">
                  <a:alpha val="0"/>
                </a:srgbClr>
              </a:solidFill>
            </a:endParaRPr>
          </a:p>
        </p:txBody>
      </p:sp>
      <p:sp>
        <p:nvSpPr>
          <p:cNvPr id="12" name="Espace réservé du numéro de diapositive 11"/>
          <p:cNvSpPr>
            <a:spLocks noGrp="1"/>
          </p:cNvSpPr>
          <p:nvPr>
            <p:ph type="sldNum" sz="quarter" idx="11"/>
          </p:nvPr>
        </p:nvSpPr>
        <p:spPr bwMode="gray"/>
        <p:txBody>
          <a:bodyPr/>
          <a:lstStyle/>
          <a:p>
            <a:fld id="{10C140CD-8AED-46FF-A9A2-77308F3F39AE}" type="slidenum">
              <a:rPr lang="fr-FR" smtClean="0">
                <a:solidFill>
                  <a:srgbClr val="9796A3"/>
                </a:solidFill>
              </a:rPr>
              <a:pPr/>
              <a:t>‹N°›</a:t>
            </a:fld>
            <a:endParaRPr lang="fr-FR">
              <a:solidFill>
                <a:srgbClr val="9796A3"/>
              </a:solidFill>
            </a:endParaRPr>
          </a:p>
        </p:txBody>
      </p:sp>
      <p:sp>
        <p:nvSpPr>
          <p:cNvPr id="5" name="Espace réservé du texte 4"/>
          <p:cNvSpPr>
            <a:spLocks noGrp="1"/>
          </p:cNvSpPr>
          <p:nvPr>
            <p:ph type="body" sz="quarter" idx="13" hasCustomPrompt="1"/>
          </p:nvPr>
        </p:nvSpPr>
        <p:spPr bwMode="gray">
          <a:xfrm>
            <a:off x="1763713" y="404813"/>
            <a:ext cx="7056437" cy="1152525"/>
          </a:xfrm>
        </p:spPr>
        <p:txBody>
          <a:bodyPr/>
          <a:lstStyle>
            <a:lvl1pPr>
              <a:lnSpc>
                <a:spcPct val="100000"/>
              </a:lnSpc>
              <a:spcBef>
                <a:spcPts val="0"/>
              </a:spcBef>
              <a:spcAft>
                <a:spcPts val="0"/>
              </a:spcAft>
              <a:defRPr sz="2900">
                <a:solidFill>
                  <a:schemeClr val="accent6"/>
                </a:solidFill>
                <a:latin typeface="+mn-lt"/>
              </a:defRPr>
            </a:lvl1pPr>
            <a:lvl2pPr>
              <a:lnSpc>
                <a:spcPct val="100000"/>
              </a:lnSpc>
              <a:spcBef>
                <a:spcPts val="0"/>
              </a:spcBef>
              <a:spcAft>
                <a:spcPts val="0"/>
              </a:spcAft>
              <a:defRPr sz="2100"/>
            </a:lvl2pPr>
          </a:lstStyle>
          <a:p>
            <a:pPr lvl="0"/>
            <a:r>
              <a:rPr lang="fr-FR"/>
              <a:t>Titre</a:t>
            </a:r>
          </a:p>
          <a:p>
            <a:pPr lvl="1"/>
            <a:r>
              <a:rPr lang="fr-FR"/>
              <a:t>Sous-titre</a:t>
            </a:r>
          </a:p>
        </p:txBody>
      </p:sp>
      <p:sp>
        <p:nvSpPr>
          <p:cNvPr id="3" name="Espace réservé du tableau 2"/>
          <p:cNvSpPr>
            <a:spLocks noGrp="1"/>
          </p:cNvSpPr>
          <p:nvPr>
            <p:ph type="tbl" sz="quarter" idx="14"/>
          </p:nvPr>
        </p:nvSpPr>
        <p:spPr bwMode="gray">
          <a:xfrm>
            <a:off x="1763713" y="1989138"/>
            <a:ext cx="5437187" cy="3240087"/>
          </a:xfrm>
        </p:spPr>
        <p:txBody>
          <a:bodyPr tIns="720000" anchor="ctr" anchorCtr="0"/>
          <a:lstStyle>
            <a:lvl1pPr algn="ctr">
              <a:defRPr/>
            </a:lvl1pPr>
          </a:lstStyle>
          <a:p>
            <a:r>
              <a:rPr lang="fr-FR"/>
              <a:t>Cliquez sur l'icône pour ajouter un tableau</a:t>
            </a:r>
          </a:p>
        </p:txBody>
      </p:sp>
      <p:sp>
        <p:nvSpPr>
          <p:cNvPr id="6" name="Espace réservé du texte 5"/>
          <p:cNvSpPr>
            <a:spLocks noGrp="1"/>
          </p:cNvSpPr>
          <p:nvPr>
            <p:ph type="body" sz="quarter" idx="15" hasCustomPrompt="1"/>
          </p:nvPr>
        </p:nvSpPr>
        <p:spPr bwMode="gray">
          <a:xfrm>
            <a:off x="1763713" y="5356260"/>
            <a:ext cx="252412" cy="73025"/>
          </a:xfrm>
          <a:solidFill>
            <a:schemeClr val="accent1"/>
          </a:solidFill>
        </p:spPr>
        <p:txBody>
          <a:bodyPr/>
          <a:lstStyle>
            <a:lvl1pPr>
              <a:defRPr sz="100">
                <a:solidFill>
                  <a:schemeClr val="bg1">
                    <a:alpha val="0"/>
                  </a:schemeClr>
                </a:solidFill>
              </a:defRPr>
            </a:lvl1pPr>
          </a:lstStyle>
          <a:p>
            <a:pPr lvl="0"/>
            <a:r>
              <a:rPr lang="fr-FR"/>
              <a:t> </a:t>
            </a:r>
          </a:p>
        </p:txBody>
      </p:sp>
      <p:sp>
        <p:nvSpPr>
          <p:cNvPr id="10" name="Espace réservé du texte 9"/>
          <p:cNvSpPr>
            <a:spLocks noGrp="1"/>
          </p:cNvSpPr>
          <p:nvPr>
            <p:ph type="body" sz="quarter" idx="16" hasCustomPrompt="1"/>
          </p:nvPr>
        </p:nvSpPr>
        <p:spPr bwMode="gray">
          <a:xfrm>
            <a:off x="2042755" y="5337212"/>
            <a:ext cx="720000" cy="360000"/>
          </a:xfrm>
        </p:spPr>
        <p:txBody>
          <a:bodyPr/>
          <a:lstStyle>
            <a:lvl1pPr>
              <a:defRPr sz="700">
                <a:solidFill>
                  <a:schemeClr val="tx1"/>
                </a:solidFill>
                <a:latin typeface="+mn-lt"/>
              </a:defRPr>
            </a:lvl1pPr>
          </a:lstStyle>
          <a:p>
            <a:pPr lvl="0"/>
            <a:r>
              <a:rPr lang="fr-FR"/>
              <a:t>TITRE légende 1</a:t>
            </a:r>
          </a:p>
        </p:txBody>
      </p:sp>
      <p:sp>
        <p:nvSpPr>
          <p:cNvPr id="14" name="Espace réservé du texte 5"/>
          <p:cNvSpPr>
            <a:spLocks noGrp="1"/>
          </p:cNvSpPr>
          <p:nvPr>
            <p:ph type="body" sz="quarter" idx="17" hasCustomPrompt="1"/>
          </p:nvPr>
        </p:nvSpPr>
        <p:spPr bwMode="gray">
          <a:xfrm>
            <a:off x="2879829" y="5356260"/>
            <a:ext cx="252412" cy="73025"/>
          </a:xfrm>
          <a:solidFill>
            <a:schemeClr val="accent2"/>
          </a:solidFill>
        </p:spPr>
        <p:txBody>
          <a:bodyPr/>
          <a:lstStyle>
            <a:lvl1pPr>
              <a:defRPr sz="100">
                <a:solidFill>
                  <a:schemeClr val="bg1">
                    <a:alpha val="0"/>
                  </a:schemeClr>
                </a:solidFill>
              </a:defRPr>
            </a:lvl1pPr>
          </a:lstStyle>
          <a:p>
            <a:pPr lvl="0"/>
            <a:r>
              <a:rPr lang="fr-FR"/>
              <a:t> </a:t>
            </a:r>
          </a:p>
        </p:txBody>
      </p:sp>
      <p:sp>
        <p:nvSpPr>
          <p:cNvPr id="15" name="Espace réservé du texte 9"/>
          <p:cNvSpPr>
            <a:spLocks noGrp="1"/>
          </p:cNvSpPr>
          <p:nvPr>
            <p:ph type="body" sz="quarter" idx="18" hasCustomPrompt="1"/>
          </p:nvPr>
        </p:nvSpPr>
        <p:spPr bwMode="gray">
          <a:xfrm>
            <a:off x="3158871" y="5337212"/>
            <a:ext cx="720000" cy="360000"/>
          </a:xfrm>
        </p:spPr>
        <p:txBody>
          <a:bodyPr/>
          <a:lstStyle>
            <a:lvl1pPr>
              <a:defRPr sz="700">
                <a:solidFill>
                  <a:schemeClr val="tx1"/>
                </a:solidFill>
                <a:latin typeface="+mn-lt"/>
              </a:defRPr>
            </a:lvl1pPr>
          </a:lstStyle>
          <a:p>
            <a:pPr lvl="0"/>
            <a:r>
              <a:rPr lang="fr-FR"/>
              <a:t>TITRE légende 2</a:t>
            </a:r>
          </a:p>
        </p:txBody>
      </p:sp>
      <p:sp>
        <p:nvSpPr>
          <p:cNvPr id="16" name="Espace réservé du texte 5"/>
          <p:cNvSpPr>
            <a:spLocks noGrp="1"/>
          </p:cNvSpPr>
          <p:nvPr>
            <p:ph type="body" sz="quarter" idx="19" hasCustomPrompt="1"/>
          </p:nvPr>
        </p:nvSpPr>
        <p:spPr bwMode="gray">
          <a:xfrm>
            <a:off x="3995945" y="5356260"/>
            <a:ext cx="252412" cy="73025"/>
          </a:xfrm>
          <a:solidFill>
            <a:schemeClr val="accent3"/>
          </a:solidFill>
        </p:spPr>
        <p:txBody>
          <a:bodyPr/>
          <a:lstStyle>
            <a:lvl1pPr>
              <a:defRPr sz="100">
                <a:solidFill>
                  <a:schemeClr val="bg1">
                    <a:alpha val="0"/>
                  </a:schemeClr>
                </a:solidFill>
              </a:defRPr>
            </a:lvl1pPr>
          </a:lstStyle>
          <a:p>
            <a:pPr lvl="0"/>
            <a:r>
              <a:rPr lang="fr-FR"/>
              <a:t> </a:t>
            </a:r>
          </a:p>
        </p:txBody>
      </p:sp>
      <p:sp>
        <p:nvSpPr>
          <p:cNvPr id="17" name="Espace réservé du texte 9"/>
          <p:cNvSpPr>
            <a:spLocks noGrp="1"/>
          </p:cNvSpPr>
          <p:nvPr>
            <p:ph type="body" sz="quarter" idx="20" hasCustomPrompt="1"/>
          </p:nvPr>
        </p:nvSpPr>
        <p:spPr bwMode="gray">
          <a:xfrm>
            <a:off x="4274987" y="5337212"/>
            <a:ext cx="720000" cy="360000"/>
          </a:xfrm>
        </p:spPr>
        <p:txBody>
          <a:bodyPr/>
          <a:lstStyle>
            <a:lvl1pPr>
              <a:defRPr sz="700">
                <a:solidFill>
                  <a:schemeClr val="tx1"/>
                </a:solidFill>
                <a:latin typeface="+mn-lt"/>
              </a:defRPr>
            </a:lvl1pPr>
          </a:lstStyle>
          <a:p>
            <a:pPr lvl="0"/>
            <a:r>
              <a:rPr lang="fr-FR"/>
              <a:t>TITRE légende 3</a:t>
            </a:r>
          </a:p>
        </p:txBody>
      </p:sp>
      <p:sp>
        <p:nvSpPr>
          <p:cNvPr id="18" name="Espace réservé du texte 5"/>
          <p:cNvSpPr>
            <a:spLocks noGrp="1"/>
          </p:cNvSpPr>
          <p:nvPr>
            <p:ph type="body" sz="quarter" idx="21" hasCustomPrompt="1"/>
          </p:nvPr>
        </p:nvSpPr>
        <p:spPr bwMode="gray">
          <a:xfrm>
            <a:off x="5112060" y="5356260"/>
            <a:ext cx="252412" cy="73025"/>
          </a:xfrm>
          <a:solidFill>
            <a:schemeClr val="accent4"/>
          </a:solidFill>
        </p:spPr>
        <p:txBody>
          <a:bodyPr/>
          <a:lstStyle>
            <a:lvl1pPr>
              <a:defRPr sz="100">
                <a:solidFill>
                  <a:schemeClr val="bg1">
                    <a:alpha val="0"/>
                  </a:schemeClr>
                </a:solidFill>
              </a:defRPr>
            </a:lvl1pPr>
          </a:lstStyle>
          <a:p>
            <a:pPr lvl="0"/>
            <a:r>
              <a:rPr lang="fr-FR"/>
              <a:t> </a:t>
            </a:r>
          </a:p>
        </p:txBody>
      </p:sp>
      <p:sp>
        <p:nvSpPr>
          <p:cNvPr id="19" name="Espace réservé du texte 9"/>
          <p:cNvSpPr>
            <a:spLocks noGrp="1"/>
          </p:cNvSpPr>
          <p:nvPr>
            <p:ph type="body" sz="quarter" idx="22" hasCustomPrompt="1"/>
          </p:nvPr>
        </p:nvSpPr>
        <p:spPr bwMode="gray">
          <a:xfrm>
            <a:off x="5391102" y="5337212"/>
            <a:ext cx="720000" cy="360000"/>
          </a:xfrm>
        </p:spPr>
        <p:txBody>
          <a:bodyPr/>
          <a:lstStyle>
            <a:lvl1pPr>
              <a:defRPr sz="700">
                <a:solidFill>
                  <a:schemeClr val="tx1"/>
                </a:solidFill>
                <a:latin typeface="+mn-lt"/>
              </a:defRPr>
            </a:lvl1pPr>
          </a:lstStyle>
          <a:p>
            <a:pPr lvl="0"/>
            <a:r>
              <a:rPr lang="fr-FR"/>
              <a:t>TITRE légende 4</a:t>
            </a:r>
          </a:p>
        </p:txBody>
      </p:sp>
    </p:spTree>
    <p:extLst>
      <p:ext uri="{BB962C8B-B14F-4D97-AF65-F5344CB8AC3E}">
        <p14:creationId xmlns:p14="http://schemas.microsoft.com/office/powerpoint/2010/main" val="1808884131"/>
      </p:ext>
    </p:extLst>
  </p:cSld>
  <p:clrMapOvr>
    <a:masterClrMapping/>
  </p:clrMapOvr>
  <p:transition spd="slow">
    <p:push/>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Couverture_A">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p:txBody>
          <a:bodyPr/>
          <a:lstStyle>
            <a:lvl1pPr>
              <a:defRPr sz="100">
                <a:solidFill>
                  <a:schemeClr val="bg1">
                    <a:alpha val="0"/>
                  </a:schemeClr>
                </a:solidFill>
              </a:defRPr>
            </a:lvl1pPr>
          </a:lstStyle>
          <a:p>
            <a:fld id="{52E0C916-6ED6-49F1-B4D1-5FA397FFB09F}" type="datetime1">
              <a:rPr lang="fr-FR" smtClean="0">
                <a:solidFill>
                  <a:srgbClr val="FFFFFF">
                    <a:alpha val="0"/>
                  </a:srgbClr>
                </a:solidFill>
              </a:rPr>
              <a:pPr/>
              <a:t>09/04/2021</a:t>
            </a:fld>
            <a:endParaRPr lang="fr-FR">
              <a:solidFill>
                <a:srgbClr val="FFFFFF">
                  <a:alpha val="0"/>
                </a:srgbClr>
              </a:solidFill>
            </a:endParaRPr>
          </a:p>
        </p:txBody>
      </p:sp>
      <p:sp>
        <p:nvSpPr>
          <p:cNvPr id="5" name="Espace réservé du pied de page 4"/>
          <p:cNvSpPr>
            <a:spLocks noGrp="1"/>
          </p:cNvSpPr>
          <p:nvPr>
            <p:ph type="ftr" sz="quarter" idx="11"/>
          </p:nvPr>
        </p:nvSpPr>
        <p:spPr bwMode="gray">
          <a:xfrm>
            <a:off x="8820150" y="6705600"/>
            <a:ext cx="323472" cy="152116"/>
          </a:xfrm>
        </p:spPr>
        <p:txBody>
          <a:bodyPr/>
          <a:lstStyle>
            <a:lvl1pPr>
              <a:defRPr sz="100">
                <a:solidFill>
                  <a:schemeClr val="bg1">
                    <a:alpha val="0"/>
                  </a:schemeClr>
                </a:solidFill>
              </a:defRPr>
            </a:lvl1pPr>
          </a:lstStyle>
          <a:p>
            <a:r>
              <a:rPr lang="fr-FR">
                <a:solidFill>
                  <a:srgbClr val="FFFFFF">
                    <a:alpha val="0"/>
                  </a:srgbClr>
                </a:solidFill>
              </a:rPr>
              <a:t>Document de travail - GT5 du 28/09/16</a:t>
            </a:r>
          </a:p>
        </p:txBody>
      </p:sp>
      <p:sp>
        <p:nvSpPr>
          <p:cNvPr id="6" name="Espace réservé du numéro de diapositive 5"/>
          <p:cNvSpPr>
            <a:spLocks noGrp="1"/>
          </p:cNvSpPr>
          <p:nvPr>
            <p:ph type="sldNum" sz="quarter" idx="12"/>
          </p:nvPr>
        </p:nvSpPr>
        <p:spPr bwMode="gray">
          <a:xfrm>
            <a:off x="8820150" y="6705600"/>
            <a:ext cx="323472" cy="152117"/>
          </a:xfrm>
        </p:spPr>
        <p:txBody>
          <a:bodyPr/>
          <a:lstStyle>
            <a:lvl1pPr>
              <a:defRPr sz="100">
                <a:solidFill>
                  <a:schemeClr val="bg1">
                    <a:alpha val="0"/>
                  </a:schemeClr>
                </a:solidFill>
              </a:defRPr>
            </a:lvl1pPr>
          </a:lstStyle>
          <a:p>
            <a:fld id="{10C140CD-8AED-46FF-A9A2-77308F3F39AE}" type="slidenum">
              <a:rPr lang="fr-FR" smtClean="0">
                <a:solidFill>
                  <a:srgbClr val="FFFFFF">
                    <a:alpha val="0"/>
                  </a:srgbClr>
                </a:solidFill>
              </a:rPr>
              <a:pPr/>
              <a:t>‹N°›</a:t>
            </a:fld>
            <a:endParaRPr lang="fr-FR">
              <a:solidFill>
                <a:srgbClr val="FFFFFF">
                  <a:alpha val="0"/>
                </a:srgbClr>
              </a:solidFill>
            </a:endParaRPr>
          </a:p>
        </p:txBody>
      </p:sp>
      <p:sp>
        <p:nvSpPr>
          <p:cNvPr id="8" name="Espace réservé du texte 7"/>
          <p:cNvSpPr>
            <a:spLocks noGrp="1"/>
          </p:cNvSpPr>
          <p:nvPr>
            <p:ph type="body" sz="quarter" idx="13" hasCustomPrompt="1"/>
          </p:nvPr>
        </p:nvSpPr>
        <p:spPr bwMode="gray">
          <a:xfrm>
            <a:off x="2987824" y="639295"/>
            <a:ext cx="5832326" cy="1349843"/>
          </a:xfrm>
        </p:spPr>
        <p:txBody>
          <a:bodyPr/>
          <a:lstStyle>
            <a:lvl1pPr>
              <a:lnSpc>
                <a:spcPct val="100000"/>
              </a:lnSpc>
              <a:spcBef>
                <a:spcPts val="0"/>
              </a:spcBef>
              <a:spcAft>
                <a:spcPts val="0"/>
              </a:spcAft>
              <a:defRPr sz="2900" baseline="0">
                <a:solidFill>
                  <a:schemeClr val="accent6"/>
                </a:solidFill>
                <a:latin typeface="+mn-lt"/>
              </a:defRPr>
            </a:lvl1pPr>
            <a:lvl2pPr>
              <a:lnSpc>
                <a:spcPct val="100000"/>
              </a:lnSpc>
              <a:spcBef>
                <a:spcPts val="0"/>
              </a:spcBef>
              <a:spcAft>
                <a:spcPts val="0"/>
              </a:spcAft>
              <a:defRPr sz="2100" baseline="0"/>
            </a:lvl2pPr>
            <a:lvl3pPr marL="0">
              <a:lnSpc>
                <a:spcPct val="100000"/>
              </a:lnSpc>
              <a:spcBef>
                <a:spcPts val="600"/>
              </a:spcBef>
              <a:spcAft>
                <a:spcPts val="0"/>
              </a:spcAft>
              <a:defRPr sz="1600">
                <a:solidFill>
                  <a:schemeClr val="accent6"/>
                </a:solidFill>
                <a:latin typeface="+mn-lt"/>
              </a:defRPr>
            </a:lvl3pPr>
          </a:lstStyle>
          <a:p>
            <a:pPr lvl="0"/>
            <a:r>
              <a:rPr lang="fr-FR" noProof="0"/>
              <a:t>Déploiement des compteurs communicants Gaz</a:t>
            </a:r>
          </a:p>
          <a:p>
            <a:pPr lvl="1"/>
            <a:r>
              <a:rPr lang="fr-FR" noProof="0"/>
              <a:t>Réseau CAPEB Finistère nord et sud2</a:t>
            </a:r>
          </a:p>
          <a:p>
            <a:pPr lvl="2"/>
            <a:r>
              <a:rPr lang="fr-FR" noProof="0"/>
              <a:t>Texte de niveau 3</a:t>
            </a:r>
          </a:p>
        </p:txBody>
      </p:sp>
      <p:pic>
        <p:nvPicPr>
          <p:cNvPr id="10" name="Image 9"/>
          <p:cNvPicPr>
            <a:picLocks noChangeAspect="1"/>
          </p:cNvPicPr>
          <p:nvPr userDrawn="1"/>
        </p:nvPicPr>
        <p:blipFill rotWithShape="1">
          <a:blip r:embed="rId2" cstate="print">
            <a:extLst>
              <a:ext uri="{28A0092B-C50C-407E-A947-70E740481C1C}">
                <a14:useLocalDpi xmlns:a14="http://schemas.microsoft.com/office/drawing/2010/main" val="0"/>
              </a:ext>
            </a:extLst>
          </a:blip>
          <a:srcRect b="11509"/>
          <a:stretch/>
        </p:blipFill>
        <p:spPr bwMode="gray">
          <a:xfrm>
            <a:off x="0" y="0"/>
            <a:ext cx="2520000" cy="1592263"/>
          </a:xfrm>
          <a:prstGeom prst="rect">
            <a:avLst/>
          </a:prstGeom>
        </p:spPr>
      </p:pic>
    </p:spTree>
    <p:extLst>
      <p:ext uri="{BB962C8B-B14F-4D97-AF65-F5344CB8AC3E}">
        <p14:creationId xmlns:p14="http://schemas.microsoft.com/office/powerpoint/2010/main" val="2047211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hapitre_Abis">
    <p:spTree>
      <p:nvGrpSpPr>
        <p:cNvPr id="1" name=""/>
        <p:cNvGrpSpPr/>
        <p:nvPr/>
      </p:nvGrpSpPr>
      <p:grpSpPr>
        <a:xfrm>
          <a:off x="0" y="0"/>
          <a:ext cx="0" cy="0"/>
          <a:chOff x="0" y="0"/>
          <a:chExt cx="0" cy="0"/>
        </a:xfrm>
      </p:grpSpPr>
      <p:pic>
        <p:nvPicPr>
          <p:cNvPr id="18" name="Image 1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gray">
          <a:xfrm>
            <a:off x="1912930" y="2034682"/>
            <a:ext cx="7236000" cy="1997556"/>
          </a:xfrm>
          <a:custGeom>
            <a:avLst/>
            <a:gdLst>
              <a:gd name="connsiteX0" fmla="*/ 630000 w 7231070"/>
              <a:gd name="connsiteY0" fmla="*/ 0 h 1997556"/>
              <a:gd name="connsiteX1" fmla="*/ 899593 w 7231070"/>
              <a:gd name="connsiteY1" fmla="*/ 0 h 1997556"/>
              <a:gd name="connsiteX2" fmla="*/ 1260000 w 7231070"/>
              <a:gd name="connsiteY2" fmla="*/ 0 h 1997556"/>
              <a:gd name="connsiteX3" fmla="*/ 7230692 w 7231070"/>
              <a:gd name="connsiteY3" fmla="*/ 0 h 1997556"/>
              <a:gd name="connsiteX4" fmla="*/ 7230692 w 7231070"/>
              <a:gd name="connsiteY4" fmla="*/ 917880 h 1997556"/>
              <a:gd name="connsiteX5" fmla="*/ 7231070 w 7231070"/>
              <a:gd name="connsiteY5" fmla="*/ 917880 h 1997556"/>
              <a:gd name="connsiteX6" fmla="*/ 7231070 w 7231070"/>
              <a:gd name="connsiteY6" fmla="*/ 1997556 h 1997556"/>
              <a:gd name="connsiteX7" fmla="*/ 1 w 7231070"/>
              <a:gd name="connsiteY7" fmla="*/ 1997556 h 1997556"/>
              <a:gd name="connsiteX8" fmla="*/ 1 w 7231070"/>
              <a:gd name="connsiteY8" fmla="*/ 1260000 h 1997556"/>
              <a:gd name="connsiteX9" fmla="*/ 0 w 7231070"/>
              <a:gd name="connsiteY9" fmla="*/ 1260000 h 1997556"/>
              <a:gd name="connsiteX10" fmla="*/ 0 w 7231070"/>
              <a:gd name="connsiteY10" fmla="*/ 630000 h 1997556"/>
              <a:gd name="connsiteX11" fmla="*/ 630000 w 7231070"/>
              <a:gd name="connsiteY11" fmla="*/ 0 h 199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31070" h="1997556">
                <a:moveTo>
                  <a:pt x="630000" y="0"/>
                </a:moveTo>
                <a:lnTo>
                  <a:pt x="899593" y="0"/>
                </a:lnTo>
                <a:lnTo>
                  <a:pt x="1260000" y="0"/>
                </a:lnTo>
                <a:lnTo>
                  <a:pt x="7230692" y="0"/>
                </a:lnTo>
                <a:lnTo>
                  <a:pt x="7230692" y="917880"/>
                </a:lnTo>
                <a:lnTo>
                  <a:pt x="7231070" y="917880"/>
                </a:lnTo>
                <a:lnTo>
                  <a:pt x="7231070" y="1997556"/>
                </a:lnTo>
                <a:lnTo>
                  <a:pt x="1" y="1997556"/>
                </a:lnTo>
                <a:lnTo>
                  <a:pt x="1" y="1260000"/>
                </a:lnTo>
                <a:lnTo>
                  <a:pt x="0" y="1260000"/>
                </a:lnTo>
                <a:lnTo>
                  <a:pt x="0" y="630000"/>
                </a:lnTo>
                <a:cubicBezTo>
                  <a:pt x="0" y="282061"/>
                  <a:pt x="282061" y="0"/>
                  <a:pt x="630000" y="0"/>
                </a:cubicBezTo>
                <a:close/>
              </a:path>
            </a:pathLst>
          </a:custGeom>
        </p:spPr>
      </p:pic>
      <p:sp>
        <p:nvSpPr>
          <p:cNvPr id="8" name="Espace réservé du texte 7"/>
          <p:cNvSpPr>
            <a:spLocks noGrp="1"/>
          </p:cNvSpPr>
          <p:nvPr>
            <p:ph type="body" sz="quarter" idx="13" hasCustomPrompt="1"/>
          </p:nvPr>
        </p:nvSpPr>
        <p:spPr bwMode="gray">
          <a:xfrm>
            <a:off x="2627784" y="4257092"/>
            <a:ext cx="6192366" cy="1835733"/>
          </a:xfrm>
        </p:spPr>
        <p:txBody>
          <a:bodyPr/>
          <a:lstStyle>
            <a:lvl1pPr>
              <a:lnSpc>
                <a:spcPct val="100000"/>
              </a:lnSpc>
              <a:spcBef>
                <a:spcPts val="0"/>
              </a:spcBef>
              <a:spcAft>
                <a:spcPts val="0"/>
              </a:spcAft>
              <a:defRPr sz="2900">
                <a:solidFill>
                  <a:schemeClr val="accent5"/>
                </a:solidFill>
                <a:latin typeface="+mn-lt"/>
              </a:defRPr>
            </a:lvl1pPr>
            <a:lvl2pPr>
              <a:lnSpc>
                <a:spcPct val="100000"/>
              </a:lnSpc>
              <a:spcBef>
                <a:spcPts val="0"/>
              </a:spcBef>
              <a:spcAft>
                <a:spcPts val="0"/>
              </a:spcAft>
              <a:defRPr sz="2100">
                <a:solidFill>
                  <a:schemeClr val="accent5"/>
                </a:solidFill>
              </a:defRPr>
            </a:lvl2pPr>
            <a:lvl3pPr marL="0">
              <a:lnSpc>
                <a:spcPct val="120000"/>
              </a:lnSpc>
              <a:spcBef>
                <a:spcPts val="0"/>
              </a:spcBef>
              <a:spcAft>
                <a:spcPts val="0"/>
              </a:spcAft>
              <a:defRPr sz="1200">
                <a:solidFill>
                  <a:schemeClr val="accent5"/>
                </a:solidFill>
                <a:latin typeface="+mn-lt"/>
              </a:defRPr>
            </a:lvl3pPr>
          </a:lstStyle>
          <a:p>
            <a:pPr lvl="0"/>
            <a:r>
              <a:rPr lang="fr-FR" noProof="0"/>
              <a:t>Texte de niveau 1</a:t>
            </a:r>
          </a:p>
          <a:p>
            <a:pPr lvl="1"/>
            <a:r>
              <a:rPr lang="fr-FR" noProof="0"/>
              <a:t>Texte de niveau 2</a:t>
            </a:r>
          </a:p>
          <a:p>
            <a:pPr lvl="2"/>
            <a:r>
              <a:rPr lang="fr-FR" noProof="0"/>
              <a:t>Texte de niveau 3</a:t>
            </a:r>
          </a:p>
        </p:txBody>
      </p:sp>
      <p:sp>
        <p:nvSpPr>
          <p:cNvPr id="11" name="Espace réservé de la date 1"/>
          <p:cNvSpPr>
            <a:spLocks noGrp="1"/>
          </p:cNvSpPr>
          <p:nvPr>
            <p:ph type="dt" sz="half" idx="14"/>
          </p:nvPr>
        </p:nvSpPr>
        <p:spPr bwMode="gray">
          <a:xfrm>
            <a:off x="8820150" y="6705600"/>
            <a:ext cx="321821" cy="152400"/>
          </a:xfrm>
        </p:spPr>
        <p:txBody>
          <a:bodyPr/>
          <a:lstStyle/>
          <a:p>
            <a:fld id="{B73B1B15-B393-4E96-BD34-DF4C7018137D}" type="datetime1">
              <a:rPr lang="fr-FR" smtClean="0"/>
              <a:pPr/>
              <a:t>09/04/2021</a:t>
            </a:fld>
            <a:endParaRPr lang="fr-FR"/>
          </a:p>
        </p:txBody>
      </p:sp>
      <p:sp>
        <p:nvSpPr>
          <p:cNvPr id="12" name="Espace réservé du pied de page 2"/>
          <p:cNvSpPr>
            <a:spLocks noGrp="1"/>
          </p:cNvSpPr>
          <p:nvPr>
            <p:ph type="ftr" sz="quarter" idx="15"/>
          </p:nvPr>
        </p:nvSpPr>
        <p:spPr bwMode="gray">
          <a:xfrm>
            <a:off x="1763713" y="6156000"/>
            <a:ext cx="6624637" cy="232968"/>
          </a:xfrm>
        </p:spPr>
        <p:txBody>
          <a:bodyPr/>
          <a:lstStyle>
            <a:lvl1pPr>
              <a:defRPr>
                <a:solidFill>
                  <a:schemeClr val="accent6"/>
                </a:solidFill>
              </a:defRPr>
            </a:lvl1pPr>
          </a:lstStyle>
          <a:p>
            <a:r>
              <a:rPr lang="fr-FR"/>
              <a:t>Document de travail - GT5 du 28/09/16</a:t>
            </a:r>
          </a:p>
        </p:txBody>
      </p:sp>
      <p:sp>
        <p:nvSpPr>
          <p:cNvPr id="13" name="Espace réservé du numéro de diapositive 9"/>
          <p:cNvSpPr>
            <a:spLocks noGrp="1"/>
          </p:cNvSpPr>
          <p:nvPr>
            <p:ph type="sldNum" sz="quarter" idx="16"/>
          </p:nvPr>
        </p:nvSpPr>
        <p:spPr bwMode="gray">
          <a:xfrm>
            <a:off x="7812089" y="6553200"/>
            <a:ext cx="576261" cy="152400"/>
          </a:xfrm>
        </p:spPr>
        <p:txBody>
          <a:bodyPr/>
          <a:lstStyle>
            <a:lvl1pPr>
              <a:defRPr>
                <a:solidFill>
                  <a:schemeClr val="accent6"/>
                </a:solidFill>
              </a:defRPr>
            </a:lvl1pPr>
          </a:lstStyle>
          <a:p>
            <a:fld id="{10C140CD-8AED-46FF-A9A2-77308F3F39AE}" type="slidenum">
              <a:rPr lang="fr-FR" smtClean="0"/>
              <a:pPr/>
              <a:t>‹N°›</a:t>
            </a:fld>
            <a:endParaRPr lang="fr-FR"/>
          </a:p>
        </p:txBody>
      </p:sp>
      <p:pic>
        <p:nvPicPr>
          <p:cNvPr id="9" name="Image 8"/>
          <p:cNvPicPr>
            <a:picLocks noChangeAspect="1"/>
          </p:cNvPicPr>
          <p:nvPr userDrawn="1"/>
        </p:nvPicPr>
        <p:blipFill rotWithShape="1">
          <a:blip r:embed="rId3" cstate="screen">
            <a:extLst>
              <a:ext uri="{28A0092B-C50C-407E-A947-70E740481C1C}">
                <a14:useLocalDpi xmlns:a14="http://schemas.microsoft.com/office/drawing/2010/main"/>
              </a:ext>
            </a:extLst>
          </a:blip>
          <a:srcRect b="11509"/>
          <a:stretch/>
        </p:blipFill>
        <p:spPr bwMode="gray">
          <a:xfrm>
            <a:off x="0" y="0"/>
            <a:ext cx="2520000" cy="1592263"/>
          </a:xfrm>
          <a:prstGeom prst="rect">
            <a:avLst/>
          </a:prstGeom>
        </p:spPr>
      </p:pic>
    </p:spTree>
    <p:extLst>
      <p:ext uri="{BB962C8B-B14F-4D97-AF65-F5344CB8AC3E}">
        <p14:creationId xmlns:p14="http://schemas.microsoft.com/office/powerpoint/2010/main" val="473434531"/>
      </p:ext>
    </p:extLst>
  </p:cSld>
  <p:clrMapOvr>
    <a:masterClrMapping/>
  </p:clrMapOvr>
  <p:transition spd="slow">
    <p:push/>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Couverture_B">
    <p:spTree>
      <p:nvGrpSpPr>
        <p:cNvPr id="1" name=""/>
        <p:cNvGrpSpPr/>
        <p:nvPr/>
      </p:nvGrpSpPr>
      <p:grpSpPr>
        <a:xfrm>
          <a:off x="0" y="0"/>
          <a:ext cx="0" cy="0"/>
          <a:chOff x="0" y="0"/>
          <a:chExt cx="0" cy="0"/>
        </a:xfrm>
      </p:grpSpPr>
      <p:pic>
        <p:nvPicPr>
          <p:cNvPr id="11" name="Image 10"/>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gray">
          <a:xfrm>
            <a:off x="0" y="2034000"/>
            <a:ext cx="9144000" cy="4823460"/>
          </a:xfrm>
          <a:custGeom>
            <a:avLst/>
            <a:gdLst>
              <a:gd name="connsiteX0" fmla="*/ 630000 w 9144000"/>
              <a:gd name="connsiteY0" fmla="*/ 0 h 4823460"/>
              <a:gd name="connsiteX1" fmla="*/ 899592 w 9144000"/>
              <a:gd name="connsiteY1" fmla="*/ 0 h 4823460"/>
              <a:gd name="connsiteX2" fmla="*/ 1260000 w 9144000"/>
              <a:gd name="connsiteY2" fmla="*/ 0 h 4823460"/>
              <a:gd name="connsiteX3" fmla="*/ 9144000 w 9144000"/>
              <a:gd name="connsiteY3" fmla="*/ 0 h 4823460"/>
              <a:gd name="connsiteX4" fmla="*/ 9144000 w 9144000"/>
              <a:gd name="connsiteY4" fmla="*/ 1070340 h 4823460"/>
              <a:gd name="connsiteX5" fmla="*/ 9144000 w 9144000"/>
              <a:gd name="connsiteY5" fmla="*/ 4823460 h 4823460"/>
              <a:gd name="connsiteX6" fmla="*/ 0 w 9144000"/>
              <a:gd name="connsiteY6" fmla="*/ 4823460 h 4823460"/>
              <a:gd name="connsiteX7" fmla="*/ 0 w 9144000"/>
              <a:gd name="connsiteY7" fmla="*/ 1070340 h 4823460"/>
              <a:gd name="connsiteX8" fmla="*/ 0 w 9144000"/>
              <a:gd name="connsiteY8" fmla="*/ 630000 h 4823460"/>
              <a:gd name="connsiteX9" fmla="*/ 630000 w 9144000"/>
              <a:gd name="connsiteY9" fmla="*/ 0 h 4823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44000" h="4823460">
                <a:moveTo>
                  <a:pt x="630000" y="0"/>
                </a:moveTo>
                <a:lnTo>
                  <a:pt x="899592" y="0"/>
                </a:lnTo>
                <a:lnTo>
                  <a:pt x="1260000" y="0"/>
                </a:lnTo>
                <a:lnTo>
                  <a:pt x="9144000" y="0"/>
                </a:lnTo>
                <a:lnTo>
                  <a:pt x="9144000" y="1070340"/>
                </a:lnTo>
                <a:lnTo>
                  <a:pt x="9144000" y="4823460"/>
                </a:lnTo>
                <a:lnTo>
                  <a:pt x="0" y="4823460"/>
                </a:lnTo>
                <a:lnTo>
                  <a:pt x="0" y="1070340"/>
                </a:lnTo>
                <a:lnTo>
                  <a:pt x="0" y="630000"/>
                </a:lnTo>
                <a:cubicBezTo>
                  <a:pt x="0" y="282061"/>
                  <a:pt x="282061" y="0"/>
                  <a:pt x="630000" y="0"/>
                </a:cubicBezTo>
                <a:close/>
              </a:path>
            </a:pathLst>
          </a:custGeom>
        </p:spPr>
      </p:pic>
      <p:sp>
        <p:nvSpPr>
          <p:cNvPr id="4" name="Espace réservé de la date 3"/>
          <p:cNvSpPr>
            <a:spLocks noGrp="1"/>
          </p:cNvSpPr>
          <p:nvPr>
            <p:ph type="dt" sz="half" idx="10"/>
          </p:nvPr>
        </p:nvSpPr>
        <p:spPr bwMode="gray"/>
        <p:txBody>
          <a:bodyPr/>
          <a:lstStyle>
            <a:lvl1pPr>
              <a:defRPr sz="100">
                <a:solidFill>
                  <a:schemeClr val="bg1">
                    <a:alpha val="0"/>
                  </a:schemeClr>
                </a:solidFill>
              </a:defRPr>
            </a:lvl1pPr>
          </a:lstStyle>
          <a:p>
            <a:fld id="{20DCD1BE-0814-40A1-BF6D-1ED9F8CBC671}" type="datetime1">
              <a:rPr lang="fr-FR" smtClean="0">
                <a:solidFill>
                  <a:srgbClr val="FFFFFF">
                    <a:alpha val="0"/>
                  </a:srgbClr>
                </a:solidFill>
              </a:rPr>
              <a:pPr/>
              <a:t>09/04/2021</a:t>
            </a:fld>
            <a:endParaRPr lang="fr-FR">
              <a:solidFill>
                <a:srgbClr val="FFFFFF">
                  <a:alpha val="0"/>
                </a:srgbClr>
              </a:solidFill>
            </a:endParaRPr>
          </a:p>
        </p:txBody>
      </p:sp>
      <p:sp>
        <p:nvSpPr>
          <p:cNvPr id="5" name="Espace réservé du pied de page 4"/>
          <p:cNvSpPr>
            <a:spLocks noGrp="1"/>
          </p:cNvSpPr>
          <p:nvPr>
            <p:ph type="ftr" sz="quarter" idx="11"/>
          </p:nvPr>
        </p:nvSpPr>
        <p:spPr bwMode="gray">
          <a:xfrm>
            <a:off x="8820150" y="6705600"/>
            <a:ext cx="323472" cy="152116"/>
          </a:xfrm>
        </p:spPr>
        <p:txBody>
          <a:bodyPr/>
          <a:lstStyle>
            <a:lvl1pPr>
              <a:defRPr sz="100">
                <a:solidFill>
                  <a:schemeClr val="bg1">
                    <a:alpha val="0"/>
                  </a:schemeClr>
                </a:solidFill>
              </a:defRPr>
            </a:lvl1pPr>
          </a:lstStyle>
          <a:p>
            <a:r>
              <a:rPr lang="fr-FR">
                <a:solidFill>
                  <a:srgbClr val="FFFFFF">
                    <a:alpha val="0"/>
                  </a:srgbClr>
                </a:solidFill>
              </a:rPr>
              <a:t>Document de travail - GT5 du 28/09/16</a:t>
            </a:r>
          </a:p>
        </p:txBody>
      </p:sp>
      <p:sp>
        <p:nvSpPr>
          <p:cNvPr id="6" name="Espace réservé du numéro de diapositive 5"/>
          <p:cNvSpPr>
            <a:spLocks noGrp="1"/>
          </p:cNvSpPr>
          <p:nvPr>
            <p:ph type="sldNum" sz="quarter" idx="12"/>
          </p:nvPr>
        </p:nvSpPr>
        <p:spPr bwMode="gray">
          <a:xfrm>
            <a:off x="8820150" y="6705600"/>
            <a:ext cx="323472" cy="152117"/>
          </a:xfrm>
        </p:spPr>
        <p:txBody>
          <a:bodyPr/>
          <a:lstStyle>
            <a:lvl1pPr>
              <a:defRPr sz="100">
                <a:solidFill>
                  <a:schemeClr val="bg1">
                    <a:alpha val="0"/>
                  </a:schemeClr>
                </a:solidFill>
              </a:defRPr>
            </a:lvl1pPr>
          </a:lstStyle>
          <a:p>
            <a:fld id="{10C140CD-8AED-46FF-A9A2-77308F3F39AE}" type="slidenum">
              <a:rPr lang="fr-FR" smtClean="0">
                <a:solidFill>
                  <a:srgbClr val="FFFFFF">
                    <a:alpha val="0"/>
                  </a:srgbClr>
                </a:solidFill>
              </a:rPr>
              <a:pPr/>
              <a:t>‹N°›</a:t>
            </a:fld>
            <a:endParaRPr lang="fr-FR">
              <a:solidFill>
                <a:srgbClr val="FFFFFF">
                  <a:alpha val="0"/>
                </a:srgbClr>
              </a:solidFill>
            </a:endParaRPr>
          </a:p>
        </p:txBody>
      </p:sp>
      <p:sp>
        <p:nvSpPr>
          <p:cNvPr id="8" name="Espace réservé du texte 7"/>
          <p:cNvSpPr>
            <a:spLocks noGrp="1"/>
          </p:cNvSpPr>
          <p:nvPr>
            <p:ph type="body" sz="quarter" idx="13" hasCustomPrompt="1"/>
          </p:nvPr>
        </p:nvSpPr>
        <p:spPr bwMode="gray">
          <a:xfrm>
            <a:off x="2987824" y="639295"/>
            <a:ext cx="5832326" cy="1349843"/>
          </a:xfrm>
        </p:spPr>
        <p:txBody>
          <a:bodyPr/>
          <a:lstStyle>
            <a:lvl1pPr>
              <a:lnSpc>
                <a:spcPct val="100000"/>
              </a:lnSpc>
              <a:spcBef>
                <a:spcPts val="0"/>
              </a:spcBef>
              <a:spcAft>
                <a:spcPts val="0"/>
              </a:spcAft>
              <a:defRPr sz="2900">
                <a:solidFill>
                  <a:schemeClr val="accent6"/>
                </a:solidFill>
                <a:latin typeface="+mn-lt"/>
              </a:defRPr>
            </a:lvl1pPr>
            <a:lvl2pPr>
              <a:lnSpc>
                <a:spcPct val="100000"/>
              </a:lnSpc>
              <a:spcBef>
                <a:spcPts val="0"/>
              </a:spcBef>
              <a:spcAft>
                <a:spcPts val="0"/>
              </a:spcAft>
              <a:defRPr sz="2100"/>
            </a:lvl2pPr>
            <a:lvl3pPr marL="0">
              <a:lnSpc>
                <a:spcPct val="100000"/>
              </a:lnSpc>
              <a:spcBef>
                <a:spcPts val="600"/>
              </a:spcBef>
              <a:spcAft>
                <a:spcPts val="0"/>
              </a:spcAft>
              <a:defRPr sz="1600">
                <a:solidFill>
                  <a:schemeClr val="accent6"/>
                </a:solidFill>
                <a:latin typeface="+mn-lt"/>
              </a:defRPr>
            </a:lvl3pPr>
          </a:lstStyle>
          <a:p>
            <a:pPr lvl="0"/>
            <a:r>
              <a:rPr lang="fr-FR" noProof="0"/>
              <a:t>Texte de niveau 1</a:t>
            </a:r>
          </a:p>
          <a:p>
            <a:pPr lvl="1"/>
            <a:r>
              <a:rPr lang="fr-FR" noProof="0"/>
              <a:t>Texte de niveau 2</a:t>
            </a:r>
          </a:p>
          <a:p>
            <a:pPr lvl="2"/>
            <a:r>
              <a:rPr lang="fr-FR" noProof="0"/>
              <a:t>Texte de niveau 3</a:t>
            </a:r>
          </a:p>
        </p:txBody>
      </p:sp>
      <p:pic>
        <p:nvPicPr>
          <p:cNvPr id="10" name="Image 9"/>
          <p:cNvPicPr>
            <a:picLocks noChangeAspect="1"/>
          </p:cNvPicPr>
          <p:nvPr userDrawn="1"/>
        </p:nvPicPr>
        <p:blipFill rotWithShape="1">
          <a:blip r:embed="rId3" cstate="print">
            <a:extLst>
              <a:ext uri="{28A0092B-C50C-407E-A947-70E740481C1C}">
                <a14:useLocalDpi xmlns:a14="http://schemas.microsoft.com/office/drawing/2010/main" val="0"/>
              </a:ext>
            </a:extLst>
          </a:blip>
          <a:srcRect b="11509"/>
          <a:stretch/>
        </p:blipFill>
        <p:spPr bwMode="gray">
          <a:xfrm>
            <a:off x="0" y="0"/>
            <a:ext cx="2520000" cy="1592263"/>
          </a:xfrm>
          <a:prstGeom prst="rect">
            <a:avLst/>
          </a:prstGeom>
        </p:spPr>
      </p:pic>
    </p:spTree>
    <p:extLst>
      <p:ext uri="{BB962C8B-B14F-4D97-AF65-F5344CB8AC3E}">
        <p14:creationId xmlns:p14="http://schemas.microsoft.com/office/powerpoint/2010/main" val="7177717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Couverture_C">
    <p:spTree>
      <p:nvGrpSpPr>
        <p:cNvPr id="1" name=""/>
        <p:cNvGrpSpPr/>
        <p:nvPr/>
      </p:nvGrpSpPr>
      <p:grpSpPr>
        <a:xfrm>
          <a:off x="0" y="0"/>
          <a:ext cx="0" cy="0"/>
          <a:chOff x="0" y="0"/>
          <a:chExt cx="0" cy="0"/>
        </a:xfrm>
      </p:grpSpPr>
      <p:sp>
        <p:nvSpPr>
          <p:cNvPr id="15" name="Espace réservé pour une image  14"/>
          <p:cNvSpPr>
            <a:spLocks noGrp="1"/>
          </p:cNvSpPr>
          <p:nvPr>
            <p:ph type="pic" sz="quarter" idx="14"/>
          </p:nvPr>
        </p:nvSpPr>
        <p:spPr bwMode="gray">
          <a:xfrm>
            <a:off x="0" y="2034000"/>
            <a:ext cx="9144000" cy="4824000"/>
          </a:xfrm>
          <a:custGeom>
            <a:avLst/>
            <a:gdLst>
              <a:gd name="connsiteX0" fmla="*/ 630000 w 9144000"/>
              <a:gd name="connsiteY0" fmla="*/ 0 h 4824000"/>
              <a:gd name="connsiteX1" fmla="*/ 899592 w 9144000"/>
              <a:gd name="connsiteY1" fmla="*/ 0 h 4824000"/>
              <a:gd name="connsiteX2" fmla="*/ 1260000 w 9144000"/>
              <a:gd name="connsiteY2" fmla="*/ 0 h 4824000"/>
              <a:gd name="connsiteX3" fmla="*/ 9144000 w 9144000"/>
              <a:gd name="connsiteY3" fmla="*/ 0 h 4824000"/>
              <a:gd name="connsiteX4" fmla="*/ 9144000 w 9144000"/>
              <a:gd name="connsiteY4" fmla="*/ 1070340 h 4824000"/>
              <a:gd name="connsiteX5" fmla="*/ 9144000 w 9144000"/>
              <a:gd name="connsiteY5" fmla="*/ 4823460 h 4824000"/>
              <a:gd name="connsiteX6" fmla="*/ 9144000 w 9144000"/>
              <a:gd name="connsiteY6" fmla="*/ 4824000 h 4824000"/>
              <a:gd name="connsiteX7" fmla="*/ 0 w 9144000"/>
              <a:gd name="connsiteY7" fmla="*/ 4824000 h 4824000"/>
              <a:gd name="connsiteX8" fmla="*/ 0 w 9144000"/>
              <a:gd name="connsiteY8" fmla="*/ 1070340 h 4824000"/>
              <a:gd name="connsiteX9" fmla="*/ 0 w 9144000"/>
              <a:gd name="connsiteY9" fmla="*/ 630000 h 4824000"/>
              <a:gd name="connsiteX10" fmla="*/ 630000 w 9144000"/>
              <a:gd name="connsiteY10" fmla="*/ 0 h 482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0" h="4824000">
                <a:moveTo>
                  <a:pt x="630000" y="0"/>
                </a:moveTo>
                <a:lnTo>
                  <a:pt x="899592" y="0"/>
                </a:lnTo>
                <a:lnTo>
                  <a:pt x="1260000" y="0"/>
                </a:lnTo>
                <a:lnTo>
                  <a:pt x="9144000" y="0"/>
                </a:lnTo>
                <a:lnTo>
                  <a:pt x="9144000" y="1070340"/>
                </a:lnTo>
                <a:lnTo>
                  <a:pt x="9144000" y="4823460"/>
                </a:lnTo>
                <a:lnTo>
                  <a:pt x="9144000" y="4824000"/>
                </a:lnTo>
                <a:lnTo>
                  <a:pt x="0" y="4824000"/>
                </a:lnTo>
                <a:lnTo>
                  <a:pt x="0" y="1070340"/>
                </a:lnTo>
                <a:lnTo>
                  <a:pt x="0" y="630000"/>
                </a:lnTo>
                <a:cubicBezTo>
                  <a:pt x="0" y="282061"/>
                  <a:pt x="282061" y="0"/>
                  <a:pt x="630000" y="0"/>
                </a:cubicBezTo>
                <a:close/>
              </a:path>
            </a:pathLst>
          </a:custGeom>
        </p:spPr>
        <p:txBody>
          <a:bodyPr wrap="square" tIns="1080000" anchor="ctr" anchorCtr="0">
            <a:noAutofit/>
          </a:bodyPr>
          <a:lstStyle>
            <a:lvl1pPr algn="ctr">
              <a:defRPr/>
            </a:lvl1pPr>
          </a:lstStyle>
          <a:p>
            <a:r>
              <a:rPr lang="fr-FR"/>
              <a:t>Cliquez sur l'icône pour ajouter une image</a:t>
            </a:r>
          </a:p>
        </p:txBody>
      </p:sp>
      <p:sp>
        <p:nvSpPr>
          <p:cNvPr id="4" name="Espace réservé de la date 3"/>
          <p:cNvSpPr>
            <a:spLocks noGrp="1"/>
          </p:cNvSpPr>
          <p:nvPr>
            <p:ph type="dt" sz="half" idx="10"/>
          </p:nvPr>
        </p:nvSpPr>
        <p:spPr bwMode="gray"/>
        <p:txBody>
          <a:bodyPr/>
          <a:lstStyle>
            <a:lvl1pPr>
              <a:defRPr sz="100">
                <a:solidFill>
                  <a:schemeClr val="bg1">
                    <a:alpha val="0"/>
                  </a:schemeClr>
                </a:solidFill>
              </a:defRPr>
            </a:lvl1pPr>
          </a:lstStyle>
          <a:p>
            <a:fld id="{0DDDC04D-FD60-431D-B23E-2626D9C77EE0}" type="datetime1">
              <a:rPr lang="fr-FR" smtClean="0">
                <a:solidFill>
                  <a:srgbClr val="FFFFFF">
                    <a:alpha val="0"/>
                  </a:srgbClr>
                </a:solidFill>
              </a:rPr>
              <a:pPr/>
              <a:t>09/04/2021</a:t>
            </a:fld>
            <a:endParaRPr lang="fr-FR">
              <a:solidFill>
                <a:srgbClr val="FFFFFF">
                  <a:alpha val="0"/>
                </a:srgbClr>
              </a:solidFill>
            </a:endParaRPr>
          </a:p>
        </p:txBody>
      </p:sp>
      <p:sp>
        <p:nvSpPr>
          <p:cNvPr id="5" name="Espace réservé du pied de page 4"/>
          <p:cNvSpPr>
            <a:spLocks noGrp="1"/>
          </p:cNvSpPr>
          <p:nvPr>
            <p:ph type="ftr" sz="quarter" idx="11"/>
          </p:nvPr>
        </p:nvSpPr>
        <p:spPr bwMode="gray">
          <a:xfrm>
            <a:off x="8820150" y="6705600"/>
            <a:ext cx="323472" cy="152116"/>
          </a:xfrm>
        </p:spPr>
        <p:txBody>
          <a:bodyPr/>
          <a:lstStyle>
            <a:lvl1pPr>
              <a:defRPr sz="100">
                <a:solidFill>
                  <a:schemeClr val="bg1">
                    <a:alpha val="0"/>
                  </a:schemeClr>
                </a:solidFill>
              </a:defRPr>
            </a:lvl1pPr>
          </a:lstStyle>
          <a:p>
            <a:r>
              <a:rPr lang="fr-FR">
                <a:solidFill>
                  <a:srgbClr val="FFFFFF">
                    <a:alpha val="0"/>
                  </a:srgbClr>
                </a:solidFill>
              </a:rPr>
              <a:t>Document de travail - GT5 du 28/09/16</a:t>
            </a:r>
          </a:p>
        </p:txBody>
      </p:sp>
      <p:sp>
        <p:nvSpPr>
          <p:cNvPr id="6" name="Espace réservé du numéro de diapositive 5"/>
          <p:cNvSpPr>
            <a:spLocks noGrp="1"/>
          </p:cNvSpPr>
          <p:nvPr>
            <p:ph type="sldNum" sz="quarter" idx="12"/>
          </p:nvPr>
        </p:nvSpPr>
        <p:spPr bwMode="gray">
          <a:xfrm>
            <a:off x="8820150" y="6705600"/>
            <a:ext cx="323472" cy="152117"/>
          </a:xfrm>
        </p:spPr>
        <p:txBody>
          <a:bodyPr/>
          <a:lstStyle>
            <a:lvl1pPr>
              <a:defRPr sz="100">
                <a:solidFill>
                  <a:schemeClr val="bg1">
                    <a:alpha val="0"/>
                  </a:schemeClr>
                </a:solidFill>
              </a:defRPr>
            </a:lvl1pPr>
          </a:lstStyle>
          <a:p>
            <a:fld id="{10C140CD-8AED-46FF-A9A2-77308F3F39AE}" type="slidenum">
              <a:rPr lang="fr-FR" smtClean="0">
                <a:solidFill>
                  <a:srgbClr val="FFFFFF">
                    <a:alpha val="0"/>
                  </a:srgbClr>
                </a:solidFill>
              </a:rPr>
              <a:pPr/>
              <a:t>‹N°›</a:t>
            </a:fld>
            <a:endParaRPr lang="fr-FR">
              <a:solidFill>
                <a:srgbClr val="FFFFFF">
                  <a:alpha val="0"/>
                </a:srgbClr>
              </a:solidFill>
            </a:endParaRPr>
          </a:p>
        </p:txBody>
      </p:sp>
      <p:sp>
        <p:nvSpPr>
          <p:cNvPr id="8" name="Espace réservé du texte 7"/>
          <p:cNvSpPr>
            <a:spLocks noGrp="1"/>
          </p:cNvSpPr>
          <p:nvPr>
            <p:ph type="body" sz="quarter" idx="13" hasCustomPrompt="1"/>
          </p:nvPr>
        </p:nvSpPr>
        <p:spPr bwMode="gray">
          <a:xfrm>
            <a:off x="2987824" y="639295"/>
            <a:ext cx="5832326" cy="1349843"/>
          </a:xfrm>
        </p:spPr>
        <p:txBody>
          <a:bodyPr/>
          <a:lstStyle>
            <a:lvl1pPr>
              <a:lnSpc>
                <a:spcPct val="100000"/>
              </a:lnSpc>
              <a:spcBef>
                <a:spcPts val="0"/>
              </a:spcBef>
              <a:spcAft>
                <a:spcPts val="0"/>
              </a:spcAft>
              <a:defRPr sz="2900">
                <a:solidFill>
                  <a:schemeClr val="accent6"/>
                </a:solidFill>
                <a:latin typeface="+mn-lt"/>
              </a:defRPr>
            </a:lvl1pPr>
            <a:lvl2pPr>
              <a:lnSpc>
                <a:spcPct val="100000"/>
              </a:lnSpc>
              <a:spcBef>
                <a:spcPts val="0"/>
              </a:spcBef>
              <a:spcAft>
                <a:spcPts val="0"/>
              </a:spcAft>
              <a:defRPr sz="2100"/>
            </a:lvl2pPr>
            <a:lvl3pPr marL="0">
              <a:lnSpc>
                <a:spcPct val="100000"/>
              </a:lnSpc>
              <a:spcBef>
                <a:spcPts val="600"/>
              </a:spcBef>
              <a:spcAft>
                <a:spcPts val="0"/>
              </a:spcAft>
              <a:defRPr sz="1600">
                <a:solidFill>
                  <a:schemeClr val="accent6"/>
                </a:solidFill>
                <a:latin typeface="+mn-lt"/>
              </a:defRPr>
            </a:lvl3pPr>
          </a:lstStyle>
          <a:p>
            <a:pPr lvl="0"/>
            <a:r>
              <a:rPr lang="fr-FR" noProof="0"/>
              <a:t>Texte de niveau 1</a:t>
            </a:r>
          </a:p>
          <a:p>
            <a:pPr lvl="1"/>
            <a:r>
              <a:rPr lang="fr-FR" noProof="0"/>
              <a:t>Texte de niveau 2</a:t>
            </a:r>
          </a:p>
          <a:p>
            <a:pPr lvl="2"/>
            <a:r>
              <a:rPr lang="fr-FR" noProof="0"/>
              <a:t>Texte de niveau 3</a:t>
            </a:r>
          </a:p>
        </p:txBody>
      </p:sp>
      <p:pic>
        <p:nvPicPr>
          <p:cNvPr id="10" name="Image 9"/>
          <p:cNvPicPr>
            <a:picLocks noChangeAspect="1"/>
          </p:cNvPicPr>
          <p:nvPr userDrawn="1"/>
        </p:nvPicPr>
        <p:blipFill rotWithShape="1">
          <a:blip r:embed="rId2" cstate="print">
            <a:extLst>
              <a:ext uri="{28A0092B-C50C-407E-A947-70E740481C1C}">
                <a14:useLocalDpi xmlns:a14="http://schemas.microsoft.com/office/drawing/2010/main" val="0"/>
              </a:ext>
            </a:extLst>
          </a:blip>
          <a:srcRect b="11509"/>
          <a:stretch/>
        </p:blipFill>
        <p:spPr bwMode="gray">
          <a:xfrm>
            <a:off x="0" y="0"/>
            <a:ext cx="2520000" cy="1592263"/>
          </a:xfrm>
          <a:prstGeom prst="rect">
            <a:avLst/>
          </a:prstGeom>
        </p:spPr>
      </p:pic>
    </p:spTree>
    <p:extLst>
      <p:ext uri="{BB962C8B-B14F-4D97-AF65-F5344CB8AC3E}">
        <p14:creationId xmlns:p14="http://schemas.microsoft.com/office/powerpoint/2010/main" val="422599171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itle" preserve="1">
  <p:cSld name="Couverture_D">
    <p:spTree>
      <p:nvGrpSpPr>
        <p:cNvPr id="1" name=""/>
        <p:cNvGrpSpPr/>
        <p:nvPr/>
      </p:nvGrpSpPr>
      <p:grpSpPr>
        <a:xfrm>
          <a:off x="0" y="0"/>
          <a:ext cx="0" cy="0"/>
          <a:chOff x="0" y="0"/>
          <a:chExt cx="0" cy="0"/>
        </a:xfrm>
      </p:grpSpPr>
      <p:pic>
        <p:nvPicPr>
          <p:cNvPr id="9" name="Imag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1584000" y="0"/>
            <a:ext cx="7560000" cy="2034388"/>
          </a:xfrm>
          <a:prstGeom prst="rect">
            <a:avLst/>
          </a:prstGeom>
        </p:spPr>
      </p:pic>
      <p:sp>
        <p:nvSpPr>
          <p:cNvPr id="10" name="Forme libre 9"/>
          <p:cNvSpPr/>
          <p:nvPr userDrawn="1"/>
        </p:nvSpPr>
        <p:spPr bwMode="gray">
          <a:xfrm rot="16200000">
            <a:off x="2160000" y="-126000"/>
            <a:ext cx="4824000" cy="9144000"/>
          </a:xfrm>
          <a:custGeom>
            <a:avLst/>
            <a:gdLst>
              <a:gd name="connsiteX0" fmla="*/ 4824000 w 4824000"/>
              <a:gd name="connsiteY0" fmla="*/ 630000 h 9144000"/>
              <a:gd name="connsiteX1" fmla="*/ 4824000 w 4824000"/>
              <a:gd name="connsiteY1" fmla="*/ 899592 h 9144000"/>
              <a:gd name="connsiteX2" fmla="*/ 4824000 w 4824000"/>
              <a:gd name="connsiteY2" fmla="*/ 1260000 h 9144000"/>
              <a:gd name="connsiteX3" fmla="*/ 4824000 w 4824000"/>
              <a:gd name="connsiteY3" fmla="*/ 9144000 h 9144000"/>
              <a:gd name="connsiteX4" fmla="*/ 3753660 w 4824000"/>
              <a:gd name="connsiteY4" fmla="*/ 9144000 h 9144000"/>
              <a:gd name="connsiteX5" fmla="*/ 540 w 4824000"/>
              <a:gd name="connsiteY5" fmla="*/ 9144000 h 9144000"/>
              <a:gd name="connsiteX6" fmla="*/ 0 w 4824000"/>
              <a:gd name="connsiteY6" fmla="*/ 9144000 h 9144000"/>
              <a:gd name="connsiteX7" fmla="*/ 0 w 4824000"/>
              <a:gd name="connsiteY7" fmla="*/ 0 h 9144000"/>
              <a:gd name="connsiteX8" fmla="*/ 3753660 w 4824000"/>
              <a:gd name="connsiteY8" fmla="*/ 0 h 9144000"/>
              <a:gd name="connsiteX9" fmla="*/ 3753660 w 4824000"/>
              <a:gd name="connsiteY9" fmla="*/ 0 h 9144000"/>
              <a:gd name="connsiteX10" fmla="*/ 4194000 w 4824000"/>
              <a:gd name="connsiteY10" fmla="*/ 0 h 9144000"/>
              <a:gd name="connsiteX11" fmla="*/ 4824000 w 4824000"/>
              <a:gd name="connsiteY11" fmla="*/ 630000 h 91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24000" h="9144000">
                <a:moveTo>
                  <a:pt x="4824000" y="630000"/>
                </a:moveTo>
                <a:lnTo>
                  <a:pt x="4824000" y="899592"/>
                </a:lnTo>
                <a:lnTo>
                  <a:pt x="4824000" y="1260000"/>
                </a:lnTo>
                <a:lnTo>
                  <a:pt x="4824000" y="9144000"/>
                </a:lnTo>
                <a:lnTo>
                  <a:pt x="3753660" y="9144000"/>
                </a:lnTo>
                <a:lnTo>
                  <a:pt x="540" y="9144000"/>
                </a:lnTo>
                <a:lnTo>
                  <a:pt x="0" y="9144000"/>
                </a:lnTo>
                <a:lnTo>
                  <a:pt x="0" y="0"/>
                </a:lnTo>
                <a:lnTo>
                  <a:pt x="3753660" y="0"/>
                </a:lnTo>
                <a:lnTo>
                  <a:pt x="3753660" y="0"/>
                </a:lnTo>
                <a:lnTo>
                  <a:pt x="4194000" y="0"/>
                </a:lnTo>
                <a:cubicBezTo>
                  <a:pt x="4541939" y="0"/>
                  <a:pt x="4824000" y="282061"/>
                  <a:pt x="4824000" y="630000"/>
                </a:cubicBezTo>
                <a:close/>
              </a:path>
            </a:pathLst>
          </a:custGeom>
          <a:solidFill>
            <a:schemeClr val="accent5"/>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solidFill>
                <a:srgbClr val="FFFFFF"/>
              </a:solidFill>
            </a:endParaRPr>
          </a:p>
        </p:txBody>
      </p:sp>
      <p:pic>
        <p:nvPicPr>
          <p:cNvPr id="11" name="Image 10"/>
          <p:cNvPicPr>
            <a:picLocks noChangeAspect="1"/>
          </p:cNvPicPr>
          <p:nvPr userDrawn="1"/>
        </p:nvPicPr>
        <p:blipFill rotWithShape="1">
          <a:blip r:embed="rId3" cstate="print">
            <a:extLst>
              <a:ext uri="{28A0092B-C50C-407E-A947-70E740481C1C}">
                <a14:useLocalDpi xmlns:a14="http://schemas.microsoft.com/office/drawing/2010/main" val="0"/>
              </a:ext>
            </a:extLst>
          </a:blip>
          <a:srcRect b="11509"/>
          <a:stretch/>
        </p:blipFill>
        <p:spPr bwMode="gray">
          <a:xfrm>
            <a:off x="0" y="0"/>
            <a:ext cx="2520000" cy="1592263"/>
          </a:xfrm>
          <a:prstGeom prst="rect">
            <a:avLst/>
          </a:prstGeom>
        </p:spPr>
      </p:pic>
      <p:sp>
        <p:nvSpPr>
          <p:cNvPr id="2" name="Titre 1"/>
          <p:cNvSpPr>
            <a:spLocks noGrp="1"/>
          </p:cNvSpPr>
          <p:nvPr>
            <p:ph type="ctrTitle"/>
          </p:nvPr>
        </p:nvSpPr>
        <p:spPr>
          <a:xfrm>
            <a:off x="8820150" y="6705600"/>
            <a:ext cx="323850" cy="151860"/>
          </a:xfrm>
        </p:spPr>
        <p:txBody>
          <a:bodyPr/>
          <a:lstStyle>
            <a:lvl1pPr>
              <a:defRPr sz="100">
                <a:solidFill>
                  <a:schemeClr val="bg1">
                    <a:alpha val="0"/>
                  </a:schemeClr>
                </a:solidFill>
              </a:defRPr>
            </a:lvl1pPr>
          </a:lstStyle>
          <a:p>
            <a:r>
              <a:rPr lang="fr-FR"/>
              <a:t>Cliquez pour modifier le style du titre</a:t>
            </a:r>
          </a:p>
        </p:txBody>
      </p:sp>
      <p:sp>
        <p:nvSpPr>
          <p:cNvPr id="3" name="Sous-titre 2"/>
          <p:cNvSpPr>
            <a:spLocks noGrp="1"/>
          </p:cNvSpPr>
          <p:nvPr>
            <p:ph type="subTitle" idx="1" hasCustomPrompt="1"/>
          </p:nvPr>
        </p:nvSpPr>
        <p:spPr>
          <a:xfrm>
            <a:off x="1584000" y="3078000"/>
            <a:ext cx="7236000" cy="3016800"/>
          </a:xfrm>
        </p:spPr>
        <p:txBody>
          <a:bodyPr/>
          <a:lstStyle>
            <a:lvl1pPr marL="0" indent="0" algn="l">
              <a:lnSpc>
                <a:spcPct val="100000"/>
              </a:lnSpc>
              <a:spcBef>
                <a:spcPts val="0"/>
              </a:spcBef>
              <a:spcAft>
                <a:spcPts val="0"/>
              </a:spcAft>
              <a:buNone/>
              <a:defRPr sz="2900">
                <a:solidFill>
                  <a:schemeClr val="bg1"/>
                </a:solidFill>
                <a:latin typeface="+mn-lt"/>
              </a:defRPr>
            </a:lvl1pPr>
            <a:lvl2pPr marL="0" indent="0" algn="l">
              <a:lnSpc>
                <a:spcPct val="100000"/>
              </a:lnSpc>
              <a:buNone/>
              <a:defRPr sz="2100">
                <a:solidFill>
                  <a:schemeClr val="bg1"/>
                </a:solidFill>
              </a:defRPr>
            </a:lvl2pPr>
            <a:lvl3pPr marL="0" indent="0" algn="l">
              <a:lnSpc>
                <a:spcPct val="100000"/>
              </a:lnSpc>
              <a:spcBef>
                <a:spcPts val="600"/>
              </a:spcBef>
              <a:spcAft>
                <a:spcPts val="0"/>
              </a:spcAft>
              <a:buNone/>
              <a:defRPr sz="1600">
                <a:solidFill>
                  <a:schemeClr val="bg1"/>
                </a:solidFill>
                <a:latin typeface="+mn-lt"/>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fr-FR" noProof="0"/>
              <a:t>Texte de niveau 1</a:t>
            </a:r>
          </a:p>
          <a:p>
            <a:pPr lvl="1"/>
            <a:r>
              <a:rPr lang="fr-FR" noProof="0"/>
              <a:t>Texte de niveau 2</a:t>
            </a:r>
          </a:p>
          <a:p>
            <a:pPr lvl="2"/>
            <a:r>
              <a:rPr lang="fr-FR" noProof="0"/>
              <a:t>Texte de niveau 3</a:t>
            </a:r>
          </a:p>
        </p:txBody>
      </p:sp>
      <p:sp>
        <p:nvSpPr>
          <p:cNvPr id="4" name="Espace réservé de la date 3"/>
          <p:cNvSpPr>
            <a:spLocks noGrp="1"/>
          </p:cNvSpPr>
          <p:nvPr>
            <p:ph type="dt" sz="half" idx="10"/>
          </p:nvPr>
        </p:nvSpPr>
        <p:spPr/>
        <p:txBody>
          <a:bodyPr/>
          <a:lstStyle>
            <a:lvl1pPr>
              <a:defRPr sz="100">
                <a:solidFill>
                  <a:schemeClr val="bg1">
                    <a:alpha val="0"/>
                  </a:schemeClr>
                </a:solidFill>
              </a:defRPr>
            </a:lvl1pPr>
          </a:lstStyle>
          <a:p>
            <a:fld id="{2711E590-6B82-4B5D-A9A7-799A9C383C7D}" type="datetime1">
              <a:rPr lang="fr-FR" smtClean="0">
                <a:solidFill>
                  <a:srgbClr val="FFFFFF">
                    <a:alpha val="0"/>
                  </a:srgbClr>
                </a:solidFill>
              </a:rPr>
              <a:pPr/>
              <a:t>09/04/2021</a:t>
            </a:fld>
            <a:endParaRPr lang="fr-FR">
              <a:solidFill>
                <a:srgbClr val="FFFFFF">
                  <a:alpha val="0"/>
                </a:srgbClr>
              </a:solidFill>
            </a:endParaRPr>
          </a:p>
        </p:txBody>
      </p:sp>
      <p:sp>
        <p:nvSpPr>
          <p:cNvPr id="5" name="Espace réservé du pied de page 4"/>
          <p:cNvSpPr>
            <a:spLocks noGrp="1"/>
          </p:cNvSpPr>
          <p:nvPr>
            <p:ph type="ftr" sz="quarter" idx="11"/>
          </p:nvPr>
        </p:nvSpPr>
        <p:spPr>
          <a:xfrm>
            <a:off x="8820150" y="6705600"/>
            <a:ext cx="323850" cy="151860"/>
          </a:xfrm>
        </p:spPr>
        <p:txBody>
          <a:bodyPr/>
          <a:lstStyle>
            <a:lvl1pPr>
              <a:defRPr sz="100">
                <a:solidFill>
                  <a:schemeClr val="bg1">
                    <a:alpha val="0"/>
                  </a:schemeClr>
                </a:solidFill>
              </a:defRPr>
            </a:lvl1pPr>
          </a:lstStyle>
          <a:p>
            <a:r>
              <a:rPr lang="fr-FR">
                <a:solidFill>
                  <a:srgbClr val="FFFFFF">
                    <a:alpha val="0"/>
                  </a:srgbClr>
                </a:solidFill>
              </a:rPr>
              <a:t>Document de travail - GT5 du 28/09/16</a:t>
            </a:r>
          </a:p>
        </p:txBody>
      </p:sp>
      <p:sp>
        <p:nvSpPr>
          <p:cNvPr id="6" name="Espace réservé du numéro de diapositive 5"/>
          <p:cNvSpPr>
            <a:spLocks noGrp="1"/>
          </p:cNvSpPr>
          <p:nvPr>
            <p:ph type="sldNum" sz="quarter" idx="12"/>
          </p:nvPr>
        </p:nvSpPr>
        <p:spPr>
          <a:xfrm>
            <a:off x="8820150" y="6705600"/>
            <a:ext cx="323850" cy="152400"/>
          </a:xfrm>
        </p:spPr>
        <p:txBody>
          <a:bodyPr/>
          <a:lstStyle>
            <a:lvl1pPr>
              <a:defRPr sz="100">
                <a:solidFill>
                  <a:schemeClr val="bg1">
                    <a:alpha val="0"/>
                  </a:schemeClr>
                </a:solidFill>
              </a:defRPr>
            </a:lvl1pPr>
          </a:lstStyle>
          <a:p>
            <a:fld id="{10C140CD-8AED-46FF-A9A2-77308F3F39AE}" type="slidenum">
              <a:rPr lang="fr-FR" smtClean="0">
                <a:solidFill>
                  <a:srgbClr val="FFFFFF">
                    <a:alpha val="0"/>
                  </a:srgbClr>
                </a:solidFill>
              </a:rPr>
              <a:pPr/>
              <a:t>‹N°›</a:t>
            </a:fld>
            <a:endParaRPr lang="fr-FR">
              <a:solidFill>
                <a:srgbClr val="FFFFFF">
                  <a:alpha val="0"/>
                </a:srgbClr>
              </a:solidFill>
            </a:endParaRPr>
          </a:p>
        </p:txBody>
      </p:sp>
    </p:spTree>
    <p:extLst>
      <p:ext uri="{BB962C8B-B14F-4D97-AF65-F5344CB8AC3E}">
        <p14:creationId xmlns:p14="http://schemas.microsoft.com/office/powerpoint/2010/main" val="243059482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Couverture_E">
    <p:spTree>
      <p:nvGrpSpPr>
        <p:cNvPr id="1" name=""/>
        <p:cNvGrpSpPr/>
        <p:nvPr/>
      </p:nvGrpSpPr>
      <p:grpSpPr>
        <a:xfrm>
          <a:off x="0" y="0"/>
          <a:ext cx="0" cy="0"/>
          <a:chOff x="0" y="0"/>
          <a:chExt cx="0" cy="0"/>
        </a:xfrm>
      </p:grpSpPr>
      <p:sp>
        <p:nvSpPr>
          <p:cNvPr id="14" name="Forme libre 13"/>
          <p:cNvSpPr/>
          <p:nvPr userDrawn="1"/>
        </p:nvSpPr>
        <p:spPr bwMode="gray">
          <a:xfrm>
            <a:off x="1331913" y="2034000"/>
            <a:ext cx="7811709" cy="4824000"/>
          </a:xfrm>
          <a:custGeom>
            <a:avLst/>
            <a:gdLst>
              <a:gd name="connsiteX0" fmla="*/ 899592 w 7811709"/>
              <a:gd name="connsiteY0" fmla="*/ 0 h 4824000"/>
              <a:gd name="connsiteX1" fmla="*/ 7811709 w 7811709"/>
              <a:gd name="connsiteY1" fmla="*/ 0 h 4824000"/>
              <a:gd name="connsiteX2" fmla="*/ 7811709 w 7811709"/>
              <a:gd name="connsiteY2" fmla="*/ 1070340 h 4824000"/>
              <a:gd name="connsiteX3" fmla="*/ 7811709 w 7811709"/>
              <a:gd name="connsiteY3" fmla="*/ 4824000 h 4824000"/>
              <a:gd name="connsiteX4" fmla="*/ 899592 w 7811709"/>
              <a:gd name="connsiteY4" fmla="*/ 4824000 h 4824000"/>
              <a:gd name="connsiteX5" fmla="*/ 0 w 7811709"/>
              <a:gd name="connsiteY5" fmla="*/ 4824000 h 4824000"/>
              <a:gd name="connsiteX6" fmla="*/ 0 w 7811709"/>
              <a:gd name="connsiteY6" fmla="*/ 1260000 h 4824000"/>
              <a:gd name="connsiteX7" fmla="*/ 0 w 7811709"/>
              <a:gd name="connsiteY7" fmla="*/ 1070340 h 4824000"/>
              <a:gd name="connsiteX8" fmla="*/ 0 w 7811709"/>
              <a:gd name="connsiteY8" fmla="*/ 630000 h 4824000"/>
              <a:gd name="connsiteX9" fmla="*/ 630000 w 7811709"/>
              <a:gd name="connsiteY9" fmla="*/ 0 h 4824000"/>
              <a:gd name="connsiteX10" fmla="*/ 899592 w 7811709"/>
              <a:gd name="connsiteY10" fmla="*/ 0 h 482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811709" h="4824000">
                <a:moveTo>
                  <a:pt x="899592" y="0"/>
                </a:moveTo>
                <a:lnTo>
                  <a:pt x="7811709" y="0"/>
                </a:lnTo>
                <a:lnTo>
                  <a:pt x="7811709" y="1070340"/>
                </a:lnTo>
                <a:lnTo>
                  <a:pt x="7811709" y="4824000"/>
                </a:lnTo>
                <a:lnTo>
                  <a:pt x="899592" y="4824000"/>
                </a:lnTo>
                <a:lnTo>
                  <a:pt x="0" y="4824000"/>
                </a:lnTo>
                <a:lnTo>
                  <a:pt x="0" y="1260000"/>
                </a:lnTo>
                <a:lnTo>
                  <a:pt x="0" y="1070340"/>
                </a:lnTo>
                <a:lnTo>
                  <a:pt x="0" y="630000"/>
                </a:lnTo>
                <a:cubicBezTo>
                  <a:pt x="0" y="282061"/>
                  <a:pt x="282061" y="0"/>
                  <a:pt x="630000" y="0"/>
                </a:cubicBezTo>
                <a:lnTo>
                  <a:pt x="899592"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solidFill>
                <a:srgbClr val="FFFFFF"/>
              </a:solidFill>
            </a:endParaRPr>
          </a:p>
        </p:txBody>
      </p:sp>
      <p:sp>
        <p:nvSpPr>
          <p:cNvPr id="2" name="Espace réservé de la date 1"/>
          <p:cNvSpPr>
            <a:spLocks noGrp="1"/>
          </p:cNvSpPr>
          <p:nvPr>
            <p:ph type="dt" sz="half" idx="14"/>
          </p:nvPr>
        </p:nvSpPr>
        <p:spPr bwMode="gray"/>
        <p:txBody>
          <a:bodyPr/>
          <a:lstStyle/>
          <a:p>
            <a:fld id="{7A6A781C-4EAF-4EDB-B6E4-C68770B7CDA0}" type="datetime1">
              <a:rPr lang="fr-FR" smtClean="0">
                <a:solidFill>
                  <a:srgbClr val="FFFFFF">
                    <a:alpha val="0"/>
                  </a:srgbClr>
                </a:solidFill>
              </a:rPr>
              <a:pPr/>
              <a:t>09/04/2021</a:t>
            </a:fld>
            <a:endParaRPr lang="fr-FR">
              <a:solidFill>
                <a:srgbClr val="FFFFFF">
                  <a:alpha val="0"/>
                </a:srgbClr>
              </a:solidFill>
            </a:endParaRPr>
          </a:p>
        </p:txBody>
      </p:sp>
      <p:sp>
        <p:nvSpPr>
          <p:cNvPr id="3" name="Espace réservé du pied de page 2"/>
          <p:cNvSpPr>
            <a:spLocks noGrp="1"/>
          </p:cNvSpPr>
          <p:nvPr>
            <p:ph type="ftr" sz="quarter" idx="15"/>
          </p:nvPr>
        </p:nvSpPr>
        <p:spPr bwMode="gray">
          <a:xfrm>
            <a:off x="1763713" y="6156000"/>
            <a:ext cx="6624637" cy="232968"/>
          </a:xfrm>
        </p:spPr>
        <p:txBody>
          <a:bodyPr/>
          <a:lstStyle>
            <a:lvl1pPr>
              <a:defRPr>
                <a:solidFill>
                  <a:schemeClr val="bg1"/>
                </a:solidFill>
              </a:defRPr>
            </a:lvl1pPr>
          </a:lstStyle>
          <a:p>
            <a:r>
              <a:rPr lang="fr-FR">
                <a:solidFill>
                  <a:srgbClr val="FFFFFF"/>
                </a:solidFill>
              </a:rPr>
              <a:t>Document de travail - GT5 du 28/09/16</a:t>
            </a:r>
          </a:p>
        </p:txBody>
      </p:sp>
      <p:sp>
        <p:nvSpPr>
          <p:cNvPr id="10" name="Espace réservé du numéro de diapositive 9"/>
          <p:cNvSpPr>
            <a:spLocks noGrp="1"/>
          </p:cNvSpPr>
          <p:nvPr>
            <p:ph type="sldNum" sz="quarter" idx="16"/>
          </p:nvPr>
        </p:nvSpPr>
        <p:spPr bwMode="gray">
          <a:xfrm>
            <a:off x="7812089" y="6553200"/>
            <a:ext cx="576261" cy="152400"/>
          </a:xfrm>
        </p:spPr>
        <p:txBody>
          <a:bodyPr/>
          <a:lstStyle>
            <a:lvl1pPr>
              <a:defRPr>
                <a:solidFill>
                  <a:schemeClr val="bg1"/>
                </a:solidFill>
              </a:defRPr>
            </a:lvl1pPr>
          </a:lstStyle>
          <a:p>
            <a:fld id="{10C140CD-8AED-46FF-A9A2-77308F3F39AE}" type="slidenum">
              <a:rPr lang="fr-FR" smtClean="0">
                <a:solidFill>
                  <a:srgbClr val="FFFFFF"/>
                </a:solidFill>
              </a:rPr>
              <a:pPr/>
              <a:t>‹N°›</a:t>
            </a:fld>
            <a:endParaRPr lang="fr-FR">
              <a:solidFill>
                <a:srgbClr val="FFFFFF"/>
              </a:solidFill>
            </a:endParaRPr>
          </a:p>
        </p:txBody>
      </p:sp>
      <p:pic>
        <p:nvPicPr>
          <p:cNvPr id="4" name="Imag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1332000" y="3258000"/>
            <a:ext cx="7812000" cy="3599677"/>
          </a:xfrm>
          <a:prstGeom prst="rect">
            <a:avLst/>
          </a:prstGeom>
        </p:spPr>
      </p:pic>
      <p:sp>
        <p:nvSpPr>
          <p:cNvPr id="8" name="Espace réservé du texte 7"/>
          <p:cNvSpPr>
            <a:spLocks noGrp="1"/>
          </p:cNvSpPr>
          <p:nvPr>
            <p:ph type="body" sz="quarter" idx="13" hasCustomPrompt="1"/>
          </p:nvPr>
        </p:nvSpPr>
        <p:spPr bwMode="gray">
          <a:xfrm>
            <a:off x="2232025" y="3077924"/>
            <a:ext cx="6588125" cy="3014901"/>
          </a:xfrm>
        </p:spPr>
        <p:txBody>
          <a:bodyPr/>
          <a:lstStyle>
            <a:lvl1pPr>
              <a:lnSpc>
                <a:spcPct val="100000"/>
              </a:lnSpc>
              <a:spcBef>
                <a:spcPts val="0"/>
              </a:spcBef>
              <a:spcAft>
                <a:spcPts val="0"/>
              </a:spcAft>
              <a:defRPr sz="2900">
                <a:solidFill>
                  <a:schemeClr val="bg1"/>
                </a:solidFill>
                <a:latin typeface="+mn-lt"/>
              </a:defRPr>
            </a:lvl1pPr>
            <a:lvl2pPr>
              <a:lnSpc>
                <a:spcPct val="100000"/>
              </a:lnSpc>
              <a:spcBef>
                <a:spcPts val="0"/>
              </a:spcBef>
              <a:spcAft>
                <a:spcPts val="0"/>
              </a:spcAft>
              <a:defRPr sz="2100">
                <a:solidFill>
                  <a:schemeClr val="bg1"/>
                </a:solidFill>
              </a:defRPr>
            </a:lvl2pPr>
            <a:lvl3pPr marL="0">
              <a:lnSpc>
                <a:spcPct val="100000"/>
              </a:lnSpc>
              <a:spcBef>
                <a:spcPts val="600"/>
              </a:spcBef>
              <a:spcAft>
                <a:spcPts val="0"/>
              </a:spcAft>
              <a:defRPr sz="1600">
                <a:solidFill>
                  <a:schemeClr val="bg1"/>
                </a:solidFill>
                <a:latin typeface="+mn-lt"/>
              </a:defRPr>
            </a:lvl3pPr>
          </a:lstStyle>
          <a:p>
            <a:pPr lvl="0"/>
            <a:r>
              <a:rPr lang="fr-FR" noProof="0"/>
              <a:t>Texte de niveau 1</a:t>
            </a:r>
          </a:p>
          <a:p>
            <a:pPr lvl="1"/>
            <a:r>
              <a:rPr lang="fr-FR" noProof="0"/>
              <a:t>Texte de niveau 2</a:t>
            </a:r>
          </a:p>
          <a:p>
            <a:pPr lvl="2"/>
            <a:r>
              <a:rPr lang="fr-FR" noProof="0"/>
              <a:t>Texte de niveau 3</a:t>
            </a:r>
          </a:p>
        </p:txBody>
      </p:sp>
      <p:pic>
        <p:nvPicPr>
          <p:cNvPr id="11" name="Image 10"/>
          <p:cNvPicPr>
            <a:picLocks noChangeAspect="1"/>
          </p:cNvPicPr>
          <p:nvPr userDrawn="1"/>
        </p:nvPicPr>
        <p:blipFill rotWithShape="1">
          <a:blip r:embed="rId3" cstate="print">
            <a:extLst>
              <a:ext uri="{28A0092B-C50C-407E-A947-70E740481C1C}">
                <a14:useLocalDpi xmlns:a14="http://schemas.microsoft.com/office/drawing/2010/main" val="0"/>
              </a:ext>
            </a:extLst>
          </a:blip>
          <a:srcRect b="11509"/>
          <a:stretch/>
        </p:blipFill>
        <p:spPr bwMode="gray">
          <a:xfrm>
            <a:off x="0" y="0"/>
            <a:ext cx="2520000" cy="1592263"/>
          </a:xfrm>
          <a:prstGeom prst="rect">
            <a:avLst/>
          </a:prstGeom>
        </p:spPr>
      </p:pic>
    </p:spTree>
    <p:extLst>
      <p:ext uri="{BB962C8B-B14F-4D97-AF65-F5344CB8AC3E}">
        <p14:creationId xmlns:p14="http://schemas.microsoft.com/office/powerpoint/2010/main" val="158619000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Chapitre_A">
    <p:spTree>
      <p:nvGrpSpPr>
        <p:cNvPr id="1" name=""/>
        <p:cNvGrpSpPr/>
        <p:nvPr/>
      </p:nvGrpSpPr>
      <p:grpSpPr>
        <a:xfrm>
          <a:off x="0" y="0"/>
          <a:ext cx="0" cy="0"/>
          <a:chOff x="0" y="0"/>
          <a:chExt cx="0" cy="0"/>
        </a:xfrm>
      </p:grpSpPr>
      <p:sp>
        <p:nvSpPr>
          <p:cNvPr id="8" name="Espace réservé du texte 7"/>
          <p:cNvSpPr>
            <a:spLocks noGrp="1"/>
          </p:cNvSpPr>
          <p:nvPr>
            <p:ph type="body" sz="quarter" idx="13" hasCustomPrompt="1"/>
          </p:nvPr>
        </p:nvSpPr>
        <p:spPr bwMode="gray">
          <a:xfrm>
            <a:off x="2627784" y="4257092"/>
            <a:ext cx="6192366" cy="1835733"/>
          </a:xfrm>
        </p:spPr>
        <p:txBody>
          <a:bodyPr/>
          <a:lstStyle>
            <a:lvl1pPr>
              <a:lnSpc>
                <a:spcPct val="100000"/>
              </a:lnSpc>
              <a:spcBef>
                <a:spcPts val="0"/>
              </a:spcBef>
              <a:spcAft>
                <a:spcPts val="0"/>
              </a:spcAft>
              <a:defRPr sz="2900">
                <a:solidFill>
                  <a:schemeClr val="accent5"/>
                </a:solidFill>
                <a:latin typeface="+mn-lt"/>
              </a:defRPr>
            </a:lvl1pPr>
            <a:lvl2pPr>
              <a:lnSpc>
                <a:spcPct val="100000"/>
              </a:lnSpc>
              <a:spcBef>
                <a:spcPts val="0"/>
              </a:spcBef>
              <a:spcAft>
                <a:spcPts val="0"/>
              </a:spcAft>
              <a:defRPr sz="2100">
                <a:solidFill>
                  <a:schemeClr val="accent5"/>
                </a:solidFill>
              </a:defRPr>
            </a:lvl2pPr>
            <a:lvl3pPr marL="0">
              <a:lnSpc>
                <a:spcPct val="120000"/>
              </a:lnSpc>
              <a:spcBef>
                <a:spcPts val="0"/>
              </a:spcBef>
              <a:spcAft>
                <a:spcPts val="0"/>
              </a:spcAft>
              <a:defRPr sz="1200">
                <a:solidFill>
                  <a:schemeClr val="accent5"/>
                </a:solidFill>
                <a:latin typeface="+mn-lt"/>
              </a:defRPr>
            </a:lvl3pPr>
          </a:lstStyle>
          <a:p>
            <a:pPr lvl="0"/>
            <a:r>
              <a:rPr lang="fr-FR" noProof="0"/>
              <a:t>Texte de niveau 1</a:t>
            </a:r>
          </a:p>
          <a:p>
            <a:pPr lvl="1"/>
            <a:r>
              <a:rPr lang="fr-FR" noProof="0"/>
              <a:t>Texte de niveau 2</a:t>
            </a:r>
          </a:p>
          <a:p>
            <a:pPr lvl="2"/>
            <a:r>
              <a:rPr lang="fr-FR" noProof="0"/>
              <a:t>Texte de niveau 3</a:t>
            </a:r>
          </a:p>
        </p:txBody>
      </p:sp>
      <p:sp>
        <p:nvSpPr>
          <p:cNvPr id="11" name="Espace réservé de la date 1"/>
          <p:cNvSpPr>
            <a:spLocks noGrp="1"/>
          </p:cNvSpPr>
          <p:nvPr>
            <p:ph type="dt" sz="half" idx="14"/>
          </p:nvPr>
        </p:nvSpPr>
        <p:spPr bwMode="gray">
          <a:xfrm>
            <a:off x="8820150" y="6705600"/>
            <a:ext cx="321821" cy="152400"/>
          </a:xfrm>
        </p:spPr>
        <p:txBody>
          <a:bodyPr/>
          <a:lstStyle/>
          <a:p>
            <a:fld id="{F96B93CC-5EBA-4A6E-8DD0-F3FE5A002877}" type="datetime1">
              <a:rPr lang="fr-FR" smtClean="0">
                <a:solidFill>
                  <a:srgbClr val="FFFFFF">
                    <a:alpha val="0"/>
                  </a:srgbClr>
                </a:solidFill>
              </a:rPr>
              <a:pPr/>
              <a:t>09/04/2021</a:t>
            </a:fld>
            <a:endParaRPr lang="fr-FR">
              <a:solidFill>
                <a:srgbClr val="FFFFFF">
                  <a:alpha val="0"/>
                </a:srgbClr>
              </a:solidFill>
            </a:endParaRPr>
          </a:p>
        </p:txBody>
      </p:sp>
      <p:sp>
        <p:nvSpPr>
          <p:cNvPr id="12" name="Espace réservé du pied de page 2"/>
          <p:cNvSpPr>
            <a:spLocks noGrp="1"/>
          </p:cNvSpPr>
          <p:nvPr>
            <p:ph type="ftr" sz="quarter" idx="15"/>
          </p:nvPr>
        </p:nvSpPr>
        <p:spPr bwMode="gray">
          <a:xfrm>
            <a:off x="1763713" y="6156000"/>
            <a:ext cx="6624637" cy="232968"/>
          </a:xfrm>
        </p:spPr>
        <p:txBody>
          <a:bodyPr/>
          <a:lstStyle>
            <a:lvl1pPr>
              <a:defRPr>
                <a:solidFill>
                  <a:schemeClr val="accent6"/>
                </a:solidFill>
              </a:defRPr>
            </a:lvl1pPr>
          </a:lstStyle>
          <a:p>
            <a:r>
              <a:rPr lang="fr-FR">
                <a:solidFill>
                  <a:srgbClr val="9796A3"/>
                </a:solidFill>
              </a:rPr>
              <a:t>Document de travail - GT5 du 28/09/16</a:t>
            </a:r>
          </a:p>
        </p:txBody>
      </p:sp>
      <p:sp>
        <p:nvSpPr>
          <p:cNvPr id="13" name="Espace réservé du numéro de diapositive 9"/>
          <p:cNvSpPr>
            <a:spLocks noGrp="1"/>
          </p:cNvSpPr>
          <p:nvPr>
            <p:ph type="sldNum" sz="quarter" idx="16"/>
          </p:nvPr>
        </p:nvSpPr>
        <p:spPr bwMode="gray">
          <a:xfrm>
            <a:off x="7812089" y="6553200"/>
            <a:ext cx="576261" cy="152400"/>
          </a:xfrm>
        </p:spPr>
        <p:txBody>
          <a:bodyPr/>
          <a:lstStyle>
            <a:lvl1pPr>
              <a:defRPr>
                <a:solidFill>
                  <a:schemeClr val="accent6"/>
                </a:solidFill>
              </a:defRPr>
            </a:lvl1pPr>
          </a:lstStyle>
          <a:p>
            <a:fld id="{10C140CD-8AED-46FF-A9A2-77308F3F39AE}" type="slidenum">
              <a:rPr lang="fr-FR" smtClean="0">
                <a:solidFill>
                  <a:srgbClr val="9796A3"/>
                </a:solidFill>
              </a:rPr>
              <a:pPr/>
              <a:t>‹N°›</a:t>
            </a:fld>
            <a:endParaRPr lang="fr-FR">
              <a:solidFill>
                <a:srgbClr val="9796A3"/>
              </a:solidFill>
            </a:endParaRPr>
          </a:p>
        </p:txBody>
      </p:sp>
      <p:pic>
        <p:nvPicPr>
          <p:cNvPr id="9" name="Image 8"/>
          <p:cNvPicPr>
            <a:picLocks noChangeAspect="1"/>
          </p:cNvPicPr>
          <p:nvPr userDrawn="1"/>
        </p:nvPicPr>
        <p:blipFill rotWithShape="1">
          <a:blip r:embed="rId2" cstate="print">
            <a:extLst>
              <a:ext uri="{28A0092B-C50C-407E-A947-70E740481C1C}">
                <a14:useLocalDpi xmlns:a14="http://schemas.microsoft.com/office/drawing/2010/main" val="0"/>
              </a:ext>
            </a:extLst>
          </a:blip>
          <a:srcRect b="11509"/>
          <a:stretch/>
        </p:blipFill>
        <p:spPr bwMode="gray">
          <a:xfrm>
            <a:off x="0" y="0"/>
            <a:ext cx="2520000" cy="1592263"/>
          </a:xfrm>
          <a:prstGeom prst="rect">
            <a:avLst/>
          </a:prstGeom>
        </p:spPr>
      </p:pic>
      <p:pic>
        <p:nvPicPr>
          <p:cNvPr id="10" name="Image 9" descr="PPT Gazpar 2.png"/>
          <p:cNvPicPr>
            <a:picLocks noChangeAspect="1"/>
          </p:cNvPicPr>
          <p:nvPr userDrawn="1"/>
        </p:nvPicPr>
        <p:blipFill>
          <a:blip r:embed="rId3" cstate="print"/>
          <a:stretch>
            <a:fillRect/>
          </a:stretch>
        </p:blipFill>
        <p:spPr>
          <a:xfrm>
            <a:off x="0" y="2166862"/>
            <a:ext cx="9144000" cy="2524275"/>
          </a:xfrm>
          <a:prstGeom prst="rect">
            <a:avLst/>
          </a:prstGeom>
        </p:spPr>
      </p:pic>
    </p:spTree>
    <p:extLst>
      <p:ext uri="{BB962C8B-B14F-4D97-AF65-F5344CB8AC3E}">
        <p14:creationId xmlns:p14="http://schemas.microsoft.com/office/powerpoint/2010/main" val="114542183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Chapitre_Abis">
    <p:spTree>
      <p:nvGrpSpPr>
        <p:cNvPr id="1" name=""/>
        <p:cNvGrpSpPr/>
        <p:nvPr/>
      </p:nvGrpSpPr>
      <p:grpSpPr>
        <a:xfrm>
          <a:off x="0" y="0"/>
          <a:ext cx="0" cy="0"/>
          <a:chOff x="0" y="0"/>
          <a:chExt cx="0" cy="0"/>
        </a:xfrm>
      </p:grpSpPr>
      <p:pic>
        <p:nvPicPr>
          <p:cNvPr id="18" name="Imag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1912930" y="2034682"/>
            <a:ext cx="7236000" cy="1997556"/>
          </a:xfrm>
          <a:custGeom>
            <a:avLst/>
            <a:gdLst>
              <a:gd name="connsiteX0" fmla="*/ 630000 w 7231070"/>
              <a:gd name="connsiteY0" fmla="*/ 0 h 1997556"/>
              <a:gd name="connsiteX1" fmla="*/ 899593 w 7231070"/>
              <a:gd name="connsiteY1" fmla="*/ 0 h 1997556"/>
              <a:gd name="connsiteX2" fmla="*/ 1260000 w 7231070"/>
              <a:gd name="connsiteY2" fmla="*/ 0 h 1997556"/>
              <a:gd name="connsiteX3" fmla="*/ 7230692 w 7231070"/>
              <a:gd name="connsiteY3" fmla="*/ 0 h 1997556"/>
              <a:gd name="connsiteX4" fmla="*/ 7230692 w 7231070"/>
              <a:gd name="connsiteY4" fmla="*/ 917880 h 1997556"/>
              <a:gd name="connsiteX5" fmla="*/ 7231070 w 7231070"/>
              <a:gd name="connsiteY5" fmla="*/ 917880 h 1997556"/>
              <a:gd name="connsiteX6" fmla="*/ 7231070 w 7231070"/>
              <a:gd name="connsiteY6" fmla="*/ 1997556 h 1997556"/>
              <a:gd name="connsiteX7" fmla="*/ 1 w 7231070"/>
              <a:gd name="connsiteY7" fmla="*/ 1997556 h 1997556"/>
              <a:gd name="connsiteX8" fmla="*/ 1 w 7231070"/>
              <a:gd name="connsiteY8" fmla="*/ 1260000 h 1997556"/>
              <a:gd name="connsiteX9" fmla="*/ 0 w 7231070"/>
              <a:gd name="connsiteY9" fmla="*/ 1260000 h 1997556"/>
              <a:gd name="connsiteX10" fmla="*/ 0 w 7231070"/>
              <a:gd name="connsiteY10" fmla="*/ 630000 h 1997556"/>
              <a:gd name="connsiteX11" fmla="*/ 630000 w 7231070"/>
              <a:gd name="connsiteY11" fmla="*/ 0 h 199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31070" h="1997556">
                <a:moveTo>
                  <a:pt x="630000" y="0"/>
                </a:moveTo>
                <a:lnTo>
                  <a:pt x="899593" y="0"/>
                </a:lnTo>
                <a:lnTo>
                  <a:pt x="1260000" y="0"/>
                </a:lnTo>
                <a:lnTo>
                  <a:pt x="7230692" y="0"/>
                </a:lnTo>
                <a:lnTo>
                  <a:pt x="7230692" y="917880"/>
                </a:lnTo>
                <a:lnTo>
                  <a:pt x="7231070" y="917880"/>
                </a:lnTo>
                <a:lnTo>
                  <a:pt x="7231070" y="1997556"/>
                </a:lnTo>
                <a:lnTo>
                  <a:pt x="1" y="1997556"/>
                </a:lnTo>
                <a:lnTo>
                  <a:pt x="1" y="1260000"/>
                </a:lnTo>
                <a:lnTo>
                  <a:pt x="0" y="1260000"/>
                </a:lnTo>
                <a:lnTo>
                  <a:pt x="0" y="630000"/>
                </a:lnTo>
                <a:cubicBezTo>
                  <a:pt x="0" y="282061"/>
                  <a:pt x="282061" y="0"/>
                  <a:pt x="630000" y="0"/>
                </a:cubicBezTo>
                <a:close/>
              </a:path>
            </a:pathLst>
          </a:custGeom>
        </p:spPr>
      </p:pic>
      <p:sp>
        <p:nvSpPr>
          <p:cNvPr id="8" name="Espace réservé du texte 7"/>
          <p:cNvSpPr>
            <a:spLocks noGrp="1"/>
          </p:cNvSpPr>
          <p:nvPr>
            <p:ph type="body" sz="quarter" idx="13" hasCustomPrompt="1"/>
          </p:nvPr>
        </p:nvSpPr>
        <p:spPr bwMode="gray">
          <a:xfrm>
            <a:off x="2627784" y="4257092"/>
            <a:ext cx="6192366" cy="1835733"/>
          </a:xfrm>
        </p:spPr>
        <p:txBody>
          <a:bodyPr/>
          <a:lstStyle>
            <a:lvl1pPr>
              <a:lnSpc>
                <a:spcPct val="100000"/>
              </a:lnSpc>
              <a:spcBef>
                <a:spcPts val="0"/>
              </a:spcBef>
              <a:spcAft>
                <a:spcPts val="0"/>
              </a:spcAft>
              <a:defRPr sz="2900">
                <a:solidFill>
                  <a:schemeClr val="accent5"/>
                </a:solidFill>
                <a:latin typeface="+mn-lt"/>
              </a:defRPr>
            </a:lvl1pPr>
            <a:lvl2pPr>
              <a:lnSpc>
                <a:spcPct val="100000"/>
              </a:lnSpc>
              <a:spcBef>
                <a:spcPts val="0"/>
              </a:spcBef>
              <a:spcAft>
                <a:spcPts val="0"/>
              </a:spcAft>
              <a:defRPr sz="2100">
                <a:solidFill>
                  <a:schemeClr val="accent5"/>
                </a:solidFill>
              </a:defRPr>
            </a:lvl2pPr>
            <a:lvl3pPr marL="0">
              <a:lnSpc>
                <a:spcPct val="120000"/>
              </a:lnSpc>
              <a:spcBef>
                <a:spcPts val="0"/>
              </a:spcBef>
              <a:spcAft>
                <a:spcPts val="0"/>
              </a:spcAft>
              <a:defRPr sz="1200">
                <a:solidFill>
                  <a:schemeClr val="accent5"/>
                </a:solidFill>
                <a:latin typeface="+mn-lt"/>
              </a:defRPr>
            </a:lvl3pPr>
          </a:lstStyle>
          <a:p>
            <a:pPr lvl="0"/>
            <a:r>
              <a:rPr lang="fr-FR" noProof="0"/>
              <a:t>Texte de niveau 1</a:t>
            </a:r>
          </a:p>
          <a:p>
            <a:pPr lvl="1"/>
            <a:r>
              <a:rPr lang="fr-FR" noProof="0"/>
              <a:t>Texte de niveau 2</a:t>
            </a:r>
          </a:p>
          <a:p>
            <a:pPr lvl="2"/>
            <a:r>
              <a:rPr lang="fr-FR" noProof="0"/>
              <a:t>Texte de niveau 3</a:t>
            </a:r>
          </a:p>
        </p:txBody>
      </p:sp>
      <p:sp>
        <p:nvSpPr>
          <p:cNvPr id="11" name="Espace réservé de la date 1"/>
          <p:cNvSpPr>
            <a:spLocks noGrp="1"/>
          </p:cNvSpPr>
          <p:nvPr>
            <p:ph type="dt" sz="half" idx="14"/>
          </p:nvPr>
        </p:nvSpPr>
        <p:spPr bwMode="gray">
          <a:xfrm>
            <a:off x="8820150" y="6705600"/>
            <a:ext cx="321821" cy="152400"/>
          </a:xfrm>
        </p:spPr>
        <p:txBody>
          <a:bodyPr/>
          <a:lstStyle/>
          <a:p>
            <a:fld id="{B73B1B15-B393-4E96-BD34-DF4C7018137D}" type="datetime1">
              <a:rPr lang="fr-FR" smtClean="0">
                <a:solidFill>
                  <a:srgbClr val="FFFFFF">
                    <a:alpha val="0"/>
                  </a:srgbClr>
                </a:solidFill>
              </a:rPr>
              <a:pPr/>
              <a:t>09/04/2021</a:t>
            </a:fld>
            <a:endParaRPr lang="fr-FR">
              <a:solidFill>
                <a:srgbClr val="FFFFFF">
                  <a:alpha val="0"/>
                </a:srgbClr>
              </a:solidFill>
            </a:endParaRPr>
          </a:p>
        </p:txBody>
      </p:sp>
      <p:sp>
        <p:nvSpPr>
          <p:cNvPr id="12" name="Espace réservé du pied de page 2"/>
          <p:cNvSpPr>
            <a:spLocks noGrp="1"/>
          </p:cNvSpPr>
          <p:nvPr>
            <p:ph type="ftr" sz="quarter" idx="15"/>
          </p:nvPr>
        </p:nvSpPr>
        <p:spPr bwMode="gray">
          <a:xfrm>
            <a:off x="1763713" y="6156000"/>
            <a:ext cx="6624637" cy="232968"/>
          </a:xfrm>
        </p:spPr>
        <p:txBody>
          <a:bodyPr/>
          <a:lstStyle>
            <a:lvl1pPr>
              <a:defRPr>
                <a:solidFill>
                  <a:schemeClr val="accent6"/>
                </a:solidFill>
              </a:defRPr>
            </a:lvl1pPr>
          </a:lstStyle>
          <a:p>
            <a:r>
              <a:rPr lang="fr-FR">
                <a:solidFill>
                  <a:srgbClr val="9796A3"/>
                </a:solidFill>
              </a:rPr>
              <a:t>Document de travail - GT5 du 28/09/16</a:t>
            </a:r>
          </a:p>
        </p:txBody>
      </p:sp>
      <p:sp>
        <p:nvSpPr>
          <p:cNvPr id="13" name="Espace réservé du numéro de diapositive 9"/>
          <p:cNvSpPr>
            <a:spLocks noGrp="1"/>
          </p:cNvSpPr>
          <p:nvPr>
            <p:ph type="sldNum" sz="quarter" idx="16"/>
          </p:nvPr>
        </p:nvSpPr>
        <p:spPr bwMode="gray">
          <a:xfrm>
            <a:off x="7812089" y="6553200"/>
            <a:ext cx="576261" cy="152400"/>
          </a:xfrm>
        </p:spPr>
        <p:txBody>
          <a:bodyPr/>
          <a:lstStyle>
            <a:lvl1pPr>
              <a:defRPr>
                <a:solidFill>
                  <a:schemeClr val="accent6"/>
                </a:solidFill>
              </a:defRPr>
            </a:lvl1pPr>
          </a:lstStyle>
          <a:p>
            <a:fld id="{10C140CD-8AED-46FF-A9A2-77308F3F39AE}" type="slidenum">
              <a:rPr lang="fr-FR" smtClean="0">
                <a:solidFill>
                  <a:srgbClr val="9796A3"/>
                </a:solidFill>
              </a:rPr>
              <a:pPr/>
              <a:t>‹N°›</a:t>
            </a:fld>
            <a:endParaRPr lang="fr-FR">
              <a:solidFill>
                <a:srgbClr val="9796A3"/>
              </a:solidFill>
            </a:endParaRPr>
          </a:p>
        </p:txBody>
      </p:sp>
      <p:pic>
        <p:nvPicPr>
          <p:cNvPr id="9" name="Image 8"/>
          <p:cNvPicPr>
            <a:picLocks noChangeAspect="1"/>
          </p:cNvPicPr>
          <p:nvPr userDrawn="1"/>
        </p:nvPicPr>
        <p:blipFill rotWithShape="1">
          <a:blip r:embed="rId3" cstate="print">
            <a:extLst>
              <a:ext uri="{28A0092B-C50C-407E-A947-70E740481C1C}">
                <a14:useLocalDpi xmlns:a14="http://schemas.microsoft.com/office/drawing/2010/main" val="0"/>
              </a:ext>
            </a:extLst>
          </a:blip>
          <a:srcRect b="11509"/>
          <a:stretch/>
        </p:blipFill>
        <p:spPr bwMode="gray">
          <a:xfrm>
            <a:off x="0" y="0"/>
            <a:ext cx="2520000" cy="1592263"/>
          </a:xfrm>
          <a:prstGeom prst="rect">
            <a:avLst/>
          </a:prstGeom>
        </p:spPr>
      </p:pic>
    </p:spTree>
    <p:extLst>
      <p:ext uri="{BB962C8B-B14F-4D97-AF65-F5344CB8AC3E}">
        <p14:creationId xmlns:p14="http://schemas.microsoft.com/office/powerpoint/2010/main" val="91472805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Chapitre_B">
    <p:spTree>
      <p:nvGrpSpPr>
        <p:cNvPr id="1" name=""/>
        <p:cNvGrpSpPr/>
        <p:nvPr/>
      </p:nvGrpSpPr>
      <p:grpSpPr>
        <a:xfrm>
          <a:off x="0" y="0"/>
          <a:ext cx="0" cy="0"/>
          <a:chOff x="0" y="0"/>
          <a:chExt cx="0" cy="0"/>
        </a:xfrm>
      </p:grpSpPr>
      <p:pic>
        <p:nvPicPr>
          <p:cNvPr id="14" name="Image 13"/>
          <p:cNvPicPr>
            <a:picLocks noChangeAspect="1"/>
          </p:cNvPicPr>
          <p:nvPr userDrawn="1"/>
        </p:nvPicPr>
        <p:blipFill>
          <a:blip r:embed="rId2" cstate="print">
            <a:extLst>
              <a:ext uri="{28A0092B-C50C-407E-A947-70E740481C1C}">
                <a14:useLocalDpi xmlns:a14="http://schemas.microsoft.com/office/drawing/2010/main" val="0"/>
              </a:ext>
            </a:extLst>
          </a:blip>
          <a:srcRect l="68"/>
          <a:stretch>
            <a:fillRect/>
          </a:stretch>
        </p:blipFill>
        <p:spPr bwMode="gray">
          <a:xfrm>
            <a:off x="1912930" y="2034002"/>
            <a:ext cx="7236000" cy="1998917"/>
          </a:xfrm>
          <a:custGeom>
            <a:avLst/>
            <a:gdLst>
              <a:gd name="connsiteX0" fmla="*/ 630000 w 7231070"/>
              <a:gd name="connsiteY0" fmla="*/ 0 h 1997555"/>
              <a:gd name="connsiteX1" fmla="*/ 899593 w 7231070"/>
              <a:gd name="connsiteY1" fmla="*/ 0 h 1997555"/>
              <a:gd name="connsiteX2" fmla="*/ 1260000 w 7231070"/>
              <a:gd name="connsiteY2" fmla="*/ 0 h 1997555"/>
              <a:gd name="connsiteX3" fmla="*/ 7230692 w 7231070"/>
              <a:gd name="connsiteY3" fmla="*/ 0 h 1997555"/>
              <a:gd name="connsiteX4" fmla="*/ 7230692 w 7231070"/>
              <a:gd name="connsiteY4" fmla="*/ 917880 h 1997555"/>
              <a:gd name="connsiteX5" fmla="*/ 7231070 w 7231070"/>
              <a:gd name="connsiteY5" fmla="*/ 917880 h 1997555"/>
              <a:gd name="connsiteX6" fmla="*/ 7231070 w 7231070"/>
              <a:gd name="connsiteY6" fmla="*/ 1997555 h 1997555"/>
              <a:gd name="connsiteX7" fmla="*/ 1 w 7231070"/>
              <a:gd name="connsiteY7" fmla="*/ 1997555 h 1997555"/>
              <a:gd name="connsiteX8" fmla="*/ 1 w 7231070"/>
              <a:gd name="connsiteY8" fmla="*/ 1260000 h 1997555"/>
              <a:gd name="connsiteX9" fmla="*/ 0 w 7231070"/>
              <a:gd name="connsiteY9" fmla="*/ 1260000 h 1997555"/>
              <a:gd name="connsiteX10" fmla="*/ 0 w 7231070"/>
              <a:gd name="connsiteY10" fmla="*/ 630000 h 1997555"/>
              <a:gd name="connsiteX11" fmla="*/ 630000 w 7231070"/>
              <a:gd name="connsiteY11" fmla="*/ 0 h 1997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31070" h="1997555">
                <a:moveTo>
                  <a:pt x="630000" y="0"/>
                </a:moveTo>
                <a:lnTo>
                  <a:pt x="899593" y="0"/>
                </a:lnTo>
                <a:lnTo>
                  <a:pt x="1260000" y="0"/>
                </a:lnTo>
                <a:lnTo>
                  <a:pt x="7230692" y="0"/>
                </a:lnTo>
                <a:lnTo>
                  <a:pt x="7230692" y="917880"/>
                </a:lnTo>
                <a:lnTo>
                  <a:pt x="7231070" y="917880"/>
                </a:lnTo>
                <a:lnTo>
                  <a:pt x="7231070" y="1997555"/>
                </a:lnTo>
                <a:lnTo>
                  <a:pt x="1" y="1997555"/>
                </a:lnTo>
                <a:lnTo>
                  <a:pt x="1" y="1260000"/>
                </a:lnTo>
                <a:lnTo>
                  <a:pt x="0" y="1260000"/>
                </a:lnTo>
                <a:lnTo>
                  <a:pt x="0" y="630000"/>
                </a:lnTo>
                <a:cubicBezTo>
                  <a:pt x="0" y="282061"/>
                  <a:pt x="282061" y="0"/>
                  <a:pt x="630000" y="0"/>
                </a:cubicBezTo>
                <a:close/>
              </a:path>
            </a:pathLst>
          </a:custGeom>
        </p:spPr>
      </p:pic>
      <p:sp>
        <p:nvSpPr>
          <p:cNvPr id="8" name="Espace réservé du texte 7"/>
          <p:cNvSpPr>
            <a:spLocks noGrp="1"/>
          </p:cNvSpPr>
          <p:nvPr>
            <p:ph type="body" sz="quarter" idx="13" hasCustomPrompt="1"/>
          </p:nvPr>
        </p:nvSpPr>
        <p:spPr bwMode="gray">
          <a:xfrm>
            <a:off x="2627784" y="4257092"/>
            <a:ext cx="6192366" cy="1835733"/>
          </a:xfrm>
        </p:spPr>
        <p:txBody>
          <a:bodyPr/>
          <a:lstStyle>
            <a:lvl1pPr>
              <a:lnSpc>
                <a:spcPct val="100000"/>
              </a:lnSpc>
              <a:spcBef>
                <a:spcPts val="0"/>
              </a:spcBef>
              <a:spcAft>
                <a:spcPts val="0"/>
              </a:spcAft>
              <a:defRPr sz="2900">
                <a:solidFill>
                  <a:schemeClr val="accent5"/>
                </a:solidFill>
                <a:latin typeface="+mn-lt"/>
              </a:defRPr>
            </a:lvl1pPr>
            <a:lvl2pPr>
              <a:lnSpc>
                <a:spcPct val="100000"/>
              </a:lnSpc>
              <a:spcBef>
                <a:spcPts val="0"/>
              </a:spcBef>
              <a:spcAft>
                <a:spcPts val="0"/>
              </a:spcAft>
              <a:defRPr sz="2100">
                <a:solidFill>
                  <a:schemeClr val="accent5"/>
                </a:solidFill>
              </a:defRPr>
            </a:lvl2pPr>
            <a:lvl3pPr marL="0">
              <a:lnSpc>
                <a:spcPct val="120000"/>
              </a:lnSpc>
              <a:spcBef>
                <a:spcPts val="0"/>
              </a:spcBef>
              <a:spcAft>
                <a:spcPts val="0"/>
              </a:spcAft>
              <a:defRPr sz="1200">
                <a:solidFill>
                  <a:schemeClr val="accent5"/>
                </a:solidFill>
                <a:latin typeface="+mn-lt"/>
              </a:defRPr>
            </a:lvl3pPr>
          </a:lstStyle>
          <a:p>
            <a:pPr lvl="0"/>
            <a:r>
              <a:rPr lang="fr-FR" noProof="0"/>
              <a:t>Texte de niveau 1</a:t>
            </a:r>
          </a:p>
          <a:p>
            <a:pPr lvl="1"/>
            <a:r>
              <a:rPr lang="fr-FR" noProof="0"/>
              <a:t>Texte de niveau 2</a:t>
            </a:r>
          </a:p>
          <a:p>
            <a:pPr lvl="2"/>
            <a:r>
              <a:rPr lang="fr-FR" noProof="0"/>
              <a:t>Texte de niveau 3</a:t>
            </a:r>
          </a:p>
        </p:txBody>
      </p:sp>
      <p:sp>
        <p:nvSpPr>
          <p:cNvPr id="11" name="Espace réservé de la date 1"/>
          <p:cNvSpPr>
            <a:spLocks noGrp="1"/>
          </p:cNvSpPr>
          <p:nvPr>
            <p:ph type="dt" sz="half" idx="14"/>
          </p:nvPr>
        </p:nvSpPr>
        <p:spPr bwMode="gray">
          <a:xfrm>
            <a:off x="8820150" y="6705600"/>
            <a:ext cx="321821" cy="152400"/>
          </a:xfrm>
        </p:spPr>
        <p:txBody>
          <a:bodyPr/>
          <a:lstStyle/>
          <a:p>
            <a:fld id="{EDA6F0BE-46C4-4DA0-9878-16F97A424200}" type="datetime1">
              <a:rPr lang="fr-FR" smtClean="0">
                <a:solidFill>
                  <a:srgbClr val="FFFFFF">
                    <a:alpha val="0"/>
                  </a:srgbClr>
                </a:solidFill>
              </a:rPr>
              <a:pPr/>
              <a:t>09/04/2021</a:t>
            </a:fld>
            <a:endParaRPr lang="fr-FR">
              <a:solidFill>
                <a:srgbClr val="FFFFFF">
                  <a:alpha val="0"/>
                </a:srgbClr>
              </a:solidFill>
            </a:endParaRPr>
          </a:p>
        </p:txBody>
      </p:sp>
      <p:sp>
        <p:nvSpPr>
          <p:cNvPr id="12" name="Espace réservé du pied de page 2"/>
          <p:cNvSpPr>
            <a:spLocks noGrp="1"/>
          </p:cNvSpPr>
          <p:nvPr>
            <p:ph type="ftr" sz="quarter" idx="15"/>
          </p:nvPr>
        </p:nvSpPr>
        <p:spPr bwMode="gray">
          <a:xfrm>
            <a:off x="1763713" y="6156000"/>
            <a:ext cx="6624637" cy="232968"/>
          </a:xfrm>
        </p:spPr>
        <p:txBody>
          <a:bodyPr/>
          <a:lstStyle>
            <a:lvl1pPr>
              <a:defRPr>
                <a:solidFill>
                  <a:schemeClr val="accent6"/>
                </a:solidFill>
              </a:defRPr>
            </a:lvl1pPr>
          </a:lstStyle>
          <a:p>
            <a:r>
              <a:rPr lang="fr-FR">
                <a:solidFill>
                  <a:srgbClr val="9796A3"/>
                </a:solidFill>
              </a:rPr>
              <a:t>Document de travail - GT5 du 28/09/16</a:t>
            </a:r>
          </a:p>
        </p:txBody>
      </p:sp>
      <p:sp>
        <p:nvSpPr>
          <p:cNvPr id="13" name="Espace réservé du numéro de diapositive 9"/>
          <p:cNvSpPr>
            <a:spLocks noGrp="1"/>
          </p:cNvSpPr>
          <p:nvPr>
            <p:ph type="sldNum" sz="quarter" idx="16"/>
          </p:nvPr>
        </p:nvSpPr>
        <p:spPr bwMode="gray">
          <a:xfrm>
            <a:off x="7812089" y="6553200"/>
            <a:ext cx="576261" cy="152400"/>
          </a:xfrm>
        </p:spPr>
        <p:txBody>
          <a:bodyPr/>
          <a:lstStyle>
            <a:lvl1pPr>
              <a:defRPr>
                <a:solidFill>
                  <a:schemeClr val="accent6"/>
                </a:solidFill>
              </a:defRPr>
            </a:lvl1pPr>
          </a:lstStyle>
          <a:p>
            <a:fld id="{10C140CD-8AED-46FF-A9A2-77308F3F39AE}" type="slidenum">
              <a:rPr lang="fr-FR" smtClean="0">
                <a:solidFill>
                  <a:srgbClr val="9796A3"/>
                </a:solidFill>
              </a:rPr>
              <a:pPr/>
              <a:t>‹N°›</a:t>
            </a:fld>
            <a:endParaRPr lang="fr-FR">
              <a:solidFill>
                <a:srgbClr val="9796A3"/>
              </a:solidFill>
            </a:endParaRPr>
          </a:p>
        </p:txBody>
      </p:sp>
      <p:pic>
        <p:nvPicPr>
          <p:cNvPr id="9" name="Image 8"/>
          <p:cNvPicPr>
            <a:picLocks noChangeAspect="1"/>
          </p:cNvPicPr>
          <p:nvPr userDrawn="1"/>
        </p:nvPicPr>
        <p:blipFill rotWithShape="1">
          <a:blip r:embed="rId3" cstate="print">
            <a:extLst>
              <a:ext uri="{28A0092B-C50C-407E-A947-70E740481C1C}">
                <a14:useLocalDpi xmlns:a14="http://schemas.microsoft.com/office/drawing/2010/main" val="0"/>
              </a:ext>
            </a:extLst>
          </a:blip>
          <a:srcRect b="11509"/>
          <a:stretch/>
        </p:blipFill>
        <p:spPr bwMode="gray">
          <a:xfrm>
            <a:off x="0" y="0"/>
            <a:ext cx="2520000" cy="1592263"/>
          </a:xfrm>
          <a:prstGeom prst="rect">
            <a:avLst/>
          </a:prstGeom>
        </p:spPr>
      </p:pic>
    </p:spTree>
    <p:extLst>
      <p:ext uri="{BB962C8B-B14F-4D97-AF65-F5344CB8AC3E}">
        <p14:creationId xmlns:p14="http://schemas.microsoft.com/office/powerpoint/2010/main" val="130375874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Chapitre_C">
    <p:spTree>
      <p:nvGrpSpPr>
        <p:cNvPr id="1" name=""/>
        <p:cNvGrpSpPr/>
        <p:nvPr/>
      </p:nvGrpSpPr>
      <p:grpSpPr>
        <a:xfrm>
          <a:off x="0" y="0"/>
          <a:ext cx="0" cy="0"/>
          <a:chOff x="0" y="0"/>
          <a:chExt cx="0" cy="0"/>
        </a:xfrm>
      </p:grpSpPr>
      <p:pic>
        <p:nvPicPr>
          <p:cNvPr id="14" name="Image 13"/>
          <p:cNvPicPr>
            <a:picLocks noChangeAspect="1"/>
          </p:cNvPicPr>
          <p:nvPr userDrawn="1"/>
        </p:nvPicPr>
        <p:blipFill>
          <a:blip r:embed="rId2" cstate="print">
            <a:extLst>
              <a:ext uri="{28A0092B-C50C-407E-A947-70E740481C1C}">
                <a14:useLocalDpi xmlns:a14="http://schemas.microsoft.com/office/drawing/2010/main" val="0"/>
              </a:ext>
            </a:extLst>
          </a:blip>
          <a:srcRect l="68"/>
          <a:stretch>
            <a:fillRect/>
          </a:stretch>
        </p:blipFill>
        <p:spPr bwMode="gray">
          <a:xfrm>
            <a:off x="1912930" y="2034002"/>
            <a:ext cx="7236000" cy="1998917"/>
          </a:xfrm>
          <a:custGeom>
            <a:avLst/>
            <a:gdLst>
              <a:gd name="connsiteX0" fmla="*/ 630000 w 7231070"/>
              <a:gd name="connsiteY0" fmla="*/ 0 h 1997555"/>
              <a:gd name="connsiteX1" fmla="*/ 899593 w 7231070"/>
              <a:gd name="connsiteY1" fmla="*/ 0 h 1997555"/>
              <a:gd name="connsiteX2" fmla="*/ 1260000 w 7231070"/>
              <a:gd name="connsiteY2" fmla="*/ 0 h 1997555"/>
              <a:gd name="connsiteX3" fmla="*/ 7230692 w 7231070"/>
              <a:gd name="connsiteY3" fmla="*/ 0 h 1997555"/>
              <a:gd name="connsiteX4" fmla="*/ 7230692 w 7231070"/>
              <a:gd name="connsiteY4" fmla="*/ 917880 h 1997555"/>
              <a:gd name="connsiteX5" fmla="*/ 7231070 w 7231070"/>
              <a:gd name="connsiteY5" fmla="*/ 917880 h 1997555"/>
              <a:gd name="connsiteX6" fmla="*/ 7231070 w 7231070"/>
              <a:gd name="connsiteY6" fmla="*/ 1997555 h 1997555"/>
              <a:gd name="connsiteX7" fmla="*/ 1 w 7231070"/>
              <a:gd name="connsiteY7" fmla="*/ 1997555 h 1997555"/>
              <a:gd name="connsiteX8" fmla="*/ 1 w 7231070"/>
              <a:gd name="connsiteY8" fmla="*/ 1260000 h 1997555"/>
              <a:gd name="connsiteX9" fmla="*/ 0 w 7231070"/>
              <a:gd name="connsiteY9" fmla="*/ 1260000 h 1997555"/>
              <a:gd name="connsiteX10" fmla="*/ 0 w 7231070"/>
              <a:gd name="connsiteY10" fmla="*/ 630000 h 1997555"/>
              <a:gd name="connsiteX11" fmla="*/ 630000 w 7231070"/>
              <a:gd name="connsiteY11" fmla="*/ 0 h 1997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31070" h="1997555">
                <a:moveTo>
                  <a:pt x="630000" y="0"/>
                </a:moveTo>
                <a:lnTo>
                  <a:pt x="899593" y="0"/>
                </a:lnTo>
                <a:lnTo>
                  <a:pt x="1260000" y="0"/>
                </a:lnTo>
                <a:lnTo>
                  <a:pt x="7230692" y="0"/>
                </a:lnTo>
                <a:lnTo>
                  <a:pt x="7230692" y="917880"/>
                </a:lnTo>
                <a:lnTo>
                  <a:pt x="7231070" y="917880"/>
                </a:lnTo>
                <a:lnTo>
                  <a:pt x="7231070" y="1997555"/>
                </a:lnTo>
                <a:lnTo>
                  <a:pt x="1" y="1997555"/>
                </a:lnTo>
                <a:lnTo>
                  <a:pt x="1" y="1260000"/>
                </a:lnTo>
                <a:lnTo>
                  <a:pt x="0" y="1260000"/>
                </a:lnTo>
                <a:lnTo>
                  <a:pt x="0" y="630000"/>
                </a:lnTo>
                <a:cubicBezTo>
                  <a:pt x="0" y="282061"/>
                  <a:pt x="282061" y="0"/>
                  <a:pt x="630000" y="0"/>
                </a:cubicBezTo>
                <a:close/>
              </a:path>
            </a:pathLst>
          </a:custGeom>
        </p:spPr>
      </p:pic>
      <p:sp>
        <p:nvSpPr>
          <p:cNvPr id="8" name="Espace réservé du texte 7"/>
          <p:cNvSpPr>
            <a:spLocks noGrp="1"/>
          </p:cNvSpPr>
          <p:nvPr>
            <p:ph type="body" sz="quarter" idx="13" hasCustomPrompt="1"/>
          </p:nvPr>
        </p:nvSpPr>
        <p:spPr bwMode="gray">
          <a:xfrm>
            <a:off x="2627784" y="4257092"/>
            <a:ext cx="6192366" cy="1835733"/>
          </a:xfrm>
        </p:spPr>
        <p:txBody>
          <a:bodyPr/>
          <a:lstStyle>
            <a:lvl1pPr>
              <a:lnSpc>
                <a:spcPct val="100000"/>
              </a:lnSpc>
              <a:spcBef>
                <a:spcPts val="0"/>
              </a:spcBef>
              <a:spcAft>
                <a:spcPts val="0"/>
              </a:spcAft>
              <a:defRPr sz="2900">
                <a:solidFill>
                  <a:schemeClr val="accent5"/>
                </a:solidFill>
                <a:latin typeface="+mn-lt"/>
              </a:defRPr>
            </a:lvl1pPr>
            <a:lvl2pPr>
              <a:lnSpc>
                <a:spcPct val="100000"/>
              </a:lnSpc>
              <a:spcBef>
                <a:spcPts val="0"/>
              </a:spcBef>
              <a:spcAft>
                <a:spcPts val="0"/>
              </a:spcAft>
              <a:defRPr sz="2100">
                <a:solidFill>
                  <a:schemeClr val="accent5"/>
                </a:solidFill>
              </a:defRPr>
            </a:lvl2pPr>
            <a:lvl3pPr marL="0">
              <a:lnSpc>
                <a:spcPct val="120000"/>
              </a:lnSpc>
              <a:spcBef>
                <a:spcPts val="0"/>
              </a:spcBef>
              <a:spcAft>
                <a:spcPts val="0"/>
              </a:spcAft>
              <a:defRPr sz="1200">
                <a:solidFill>
                  <a:schemeClr val="accent5"/>
                </a:solidFill>
                <a:latin typeface="+mn-lt"/>
              </a:defRPr>
            </a:lvl3pPr>
          </a:lstStyle>
          <a:p>
            <a:pPr lvl="0"/>
            <a:r>
              <a:rPr lang="fr-FR" noProof="0"/>
              <a:t>Texte de niveau 1</a:t>
            </a:r>
          </a:p>
          <a:p>
            <a:pPr lvl="1"/>
            <a:r>
              <a:rPr lang="fr-FR" noProof="0"/>
              <a:t>Texte de niveau 2</a:t>
            </a:r>
          </a:p>
          <a:p>
            <a:pPr lvl="2"/>
            <a:r>
              <a:rPr lang="fr-FR" noProof="0"/>
              <a:t>Texte de niveau 3</a:t>
            </a:r>
          </a:p>
        </p:txBody>
      </p:sp>
      <p:sp>
        <p:nvSpPr>
          <p:cNvPr id="11" name="Espace réservé de la date 1"/>
          <p:cNvSpPr>
            <a:spLocks noGrp="1"/>
          </p:cNvSpPr>
          <p:nvPr>
            <p:ph type="dt" sz="half" idx="14"/>
          </p:nvPr>
        </p:nvSpPr>
        <p:spPr bwMode="gray">
          <a:xfrm>
            <a:off x="8820150" y="6705600"/>
            <a:ext cx="321821" cy="152400"/>
          </a:xfrm>
        </p:spPr>
        <p:txBody>
          <a:bodyPr/>
          <a:lstStyle/>
          <a:p>
            <a:fld id="{AFFCAFB3-6546-4552-BB8B-7E68EBB1F0F2}" type="datetime1">
              <a:rPr lang="fr-FR" smtClean="0">
                <a:solidFill>
                  <a:srgbClr val="FFFFFF">
                    <a:alpha val="0"/>
                  </a:srgbClr>
                </a:solidFill>
              </a:rPr>
              <a:pPr/>
              <a:t>09/04/2021</a:t>
            </a:fld>
            <a:endParaRPr lang="fr-FR">
              <a:solidFill>
                <a:srgbClr val="FFFFFF">
                  <a:alpha val="0"/>
                </a:srgbClr>
              </a:solidFill>
            </a:endParaRPr>
          </a:p>
        </p:txBody>
      </p:sp>
      <p:sp>
        <p:nvSpPr>
          <p:cNvPr id="12" name="Espace réservé du pied de page 2"/>
          <p:cNvSpPr>
            <a:spLocks noGrp="1"/>
          </p:cNvSpPr>
          <p:nvPr>
            <p:ph type="ftr" sz="quarter" idx="15"/>
          </p:nvPr>
        </p:nvSpPr>
        <p:spPr bwMode="gray">
          <a:xfrm>
            <a:off x="1763713" y="6156000"/>
            <a:ext cx="6624637" cy="232968"/>
          </a:xfrm>
        </p:spPr>
        <p:txBody>
          <a:bodyPr/>
          <a:lstStyle>
            <a:lvl1pPr>
              <a:defRPr>
                <a:solidFill>
                  <a:schemeClr val="accent6"/>
                </a:solidFill>
              </a:defRPr>
            </a:lvl1pPr>
          </a:lstStyle>
          <a:p>
            <a:r>
              <a:rPr lang="fr-FR">
                <a:solidFill>
                  <a:srgbClr val="9796A3"/>
                </a:solidFill>
              </a:rPr>
              <a:t>Document de travail - GT5 du 28/09/16</a:t>
            </a:r>
          </a:p>
        </p:txBody>
      </p:sp>
      <p:sp>
        <p:nvSpPr>
          <p:cNvPr id="13" name="Espace réservé du numéro de diapositive 9"/>
          <p:cNvSpPr>
            <a:spLocks noGrp="1"/>
          </p:cNvSpPr>
          <p:nvPr>
            <p:ph type="sldNum" sz="quarter" idx="16"/>
          </p:nvPr>
        </p:nvSpPr>
        <p:spPr bwMode="gray">
          <a:xfrm>
            <a:off x="7812089" y="6553200"/>
            <a:ext cx="576261" cy="152400"/>
          </a:xfrm>
        </p:spPr>
        <p:txBody>
          <a:bodyPr/>
          <a:lstStyle>
            <a:lvl1pPr>
              <a:defRPr>
                <a:solidFill>
                  <a:schemeClr val="accent6"/>
                </a:solidFill>
              </a:defRPr>
            </a:lvl1pPr>
          </a:lstStyle>
          <a:p>
            <a:fld id="{10C140CD-8AED-46FF-A9A2-77308F3F39AE}" type="slidenum">
              <a:rPr lang="fr-FR" smtClean="0">
                <a:solidFill>
                  <a:srgbClr val="9796A3"/>
                </a:solidFill>
              </a:rPr>
              <a:pPr/>
              <a:t>‹N°›</a:t>
            </a:fld>
            <a:endParaRPr lang="fr-FR">
              <a:solidFill>
                <a:srgbClr val="9796A3"/>
              </a:solidFill>
            </a:endParaRPr>
          </a:p>
        </p:txBody>
      </p:sp>
      <p:pic>
        <p:nvPicPr>
          <p:cNvPr id="9" name="Image 8"/>
          <p:cNvPicPr>
            <a:picLocks noChangeAspect="1"/>
          </p:cNvPicPr>
          <p:nvPr userDrawn="1"/>
        </p:nvPicPr>
        <p:blipFill rotWithShape="1">
          <a:blip r:embed="rId3" cstate="print">
            <a:extLst>
              <a:ext uri="{28A0092B-C50C-407E-A947-70E740481C1C}">
                <a14:useLocalDpi xmlns:a14="http://schemas.microsoft.com/office/drawing/2010/main" val="0"/>
              </a:ext>
            </a:extLst>
          </a:blip>
          <a:srcRect b="11509"/>
          <a:stretch/>
        </p:blipFill>
        <p:spPr bwMode="gray">
          <a:xfrm>
            <a:off x="0" y="0"/>
            <a:ext cx="2520000" cy="1592263"/>
          </a:xfrm>
          <a:prstGeom prst="rect">
            <a:avLst/>
          </a:prstGeom>
        </p:spPr>
      </p:pic>
    </p:spTree>
    <p:extLst>
      <p:ext uri="{BB962C8B-B14F-4D97-AF65-F5344CB8AC3E}">
        <p14:creationId xmlns:p14="http://schemas.microsoft.com/office/powerpoint/2010/main" val="298425610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Chapitre_D">
    <p:spTree>
      <p:nvGrpSpPr>
        <p:cNvPr id="1" name=""/>
        <p:cNvGrpSpPr/>
        <p:nvPr/>
      </p:nvGrpSpPr>
      <p:grpSpPr>
        <a:xfrm>
          <a:off x="0" y="0"/>
          <a:ext cx="0" cy="0"/>
          <a:chOff x="0" y="0"/>
          <a:chExt cx="0" cy="0"/>
        </a:xfrm>
      </p:grpSpPr>
      <p:sp>
        <p:nvSpPr>
          <p:cNvPr id="14" name="Espace réservé pour une image  13"/>
          <p:cNvSpPr>
            <a:spLocks noGrp="1"/>
          </p:cNvSpPr>
          <p:nvPr>
            <p:ph type="pic" sz="quarter" idx="17"/>
          </p:nvPr>
        </p:nvSpPr>
        <p:spPr bwMode="gray">
          <a:xfrm>
            <a:off x="1912930" y="2034001"/>
            <a:ext cx="7236000" cy="1998000"/>
          </a:xfrm>
          <a:custGeom>
            <a:avLst/>
            <a:gdLst>
              <a:gd name="connsiteX0" fmla="*/ 630000 w 7231070"/>
              <a:gd name="connsiteY0" fmla="*/ 0 h 1998000"/>
              <a:gd name="connsiteX1" fmla="*/ 899593 w 7231070"/>
              <a:gd name="connsiteY1" fmla="*/ 0 h 1998000"/>
              <a:gd name="connsiteX2" fmla="*/ 1260000 w 7231070"/>
              <a:gd name="connsiteY2" fmla="*/ 0 h 1998000"/>
              <a:gd name="connsiteX3" fmla="*/ 7230692 w 7231070"/>
              <a:gd name="connsiteY3" fmla="*/ 0 h 1998000"/>
              <a:gd name="connsiteX4" fmla="*/ 7230692 w 7231070"/>
              <a:gd name="connsiteY4" fmla="*/ 917880 h 1998000"/>
              <a:gd name="connsiteX5" fmla="*/ 7231070 w 7231070"/>
              <a:gd name="connsiteY5" fmla="*/ 917880 h 1998000"/>
              <a:gd name="connsiteX6" fmla="*/ 7231070 w 7231070"/>
              <a:gd name="connsiteY6" fmla="*/ 1998000 h 1998000"/>
              <a:gd name="connsiteX7" fmla="*/ 7230692 w 7231070"/>
              <a:gd name="connsiteY7" fmla="*/ 1998000 h 1998000"/>
              <a:gd name="connsiteX8" fmla="*/ 899593 w 7231070"/>
              <a:gd name="connsiteY8" fmla="*/ 1998000 h 1998000"/>
              <a:gd name="connsiteX9" fmla="*/ 1 w 7231070"/>
              <a:gd name="connsiteY9" fmla="*/ 1998000 h 1998000"/>
              <a:gd name="connsiteX10" fmla="*/ 1 w 7231070"/>
              <a:gd name="connsiteY10" fmla="*/ 1260000 h 1998000"/>
              <a:gd name="connsiteX11" fmla="*/ 0 w 7231070"/>
              <a:gd name="connsiteY11" fmla="*/ 1260000 h 1998000"/>
              <a:gd name="connsiteX12" fmla="*/ 0 w 7231070"/>
              <a:gd name="connsiteY12" fmla="*/ 630000 h 1998000"/>
              <a:gd name="connsiteX13" fmla="*/ 630000 w 7231070"/>
              <a:gd name="connsiteY13" fmla="*/ 0 h 199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31070" h="1998000">
                <a:moveTo>
                  <a:pt x="630000" y="0"/>
                </a:moveTo>
                <a:lnTo>
                  <a:pt x="899593" y="0"/>
                </a:lnTo>
                <a:lnTo>
                  <a:pt x="1260000" y="0"/>
                </a:lnTo>
                <a:lnTo>
                  <a:pt x="7230692" y="0"/>
                </a:lnTo>
                <a:lnTo>
                  <a:pt x="7230692" y="917880"/>
                </a:lnTo>
                <a:lnTo>
                  <a:pt x="7231070" y="917880"/>
                </a:lnTo>
                <a:lnTo>
                  <a:pt x="7231070" y="1998000"/>
                </a:lnTo>
                <a:lnTo>
                  <a:pt x="7230692" y="1998000"/>
                </a:lnTo>
                <a:lnTo>
                  <a:pt x="899593" y="1998000"/>
                </a:lnTo>
                <a:lnTo>
                  <a:pt x="1" y="1998000"/>
                </a:lnTo>
                <a:lnTo>
                  <a:pt x="1" y="1260000"/>
                </a:lnTo>
                <a:lnTo>
                  <a:pt x="0" y="1260000"/>
                </a:lnTo>
                <a:lnTo>
                  <a:pt x="0" y="630000"/>
                </a:lnTo>
                <a:cubicBezTo>
                  <a:pt x="0" y="282061"/>
                  <a:pt x="282061" y="0"/>
                  <a:pt x="630000" y="0"/>
                </a:cubicBezTo>
                <a:close/>
              </a:path>
            </a:pathLst>
          </a:custGeom>
        </p:spPr>
        <p:txBody>
          <a:bodyPr wrap="square" tIns="1080000" anchor="ctr" anchorCtr="0">
            <a:noAutofit/>
          </a:bodyPr>
          <a:lstStyle>
            <a:lvl1pPr algn="ctr">
              <a:defRPr/>
            </a:lvl1pPr>
          </a:lstStyle>
          <a:p>
            <a:r>
              <a:rPr lang="fr-FR"/>
              <a:t>Cliquez sur l'icône pour ajouter une image</a:t>
            </a:r>
          </a:p>
        </p:txBody>
      </p:sp>
      <p:sp>
        <p:nvSpPr>
          <p:cNvPr id="8" name="Espace réservé du texte 7"/>
          <p:cNvSpPr>
            <a:spLocks noGrp="1"/>
          </p:cNvSpPr>
          <p:nvPr>
            <p:ph type="body" sz="quarter" idx="13" hasCustomPrompt="1"/>
          </p:nvPr>
        </p:nvSpPr>
        <p:spPr bwMode="gray">
          <a:xfrm>
            <a:off x="2627784" y="4257092"/>
            <a:ext cx="6192366" cy="1835733"/>
          </a:xfrm>
        </p:spPr>
        <p:txBody>
          <a:bodyPr/>
          <a:lstStyle>
            <a:lvl1pPr>
              <a:lnSpc>
                <a:spcPct val="100000"/>
              </a:lnSpc>
              <a:spcBef>
                <a:spcPts val="0"/>
              </a:spcBef>
              <a:spcAft>
                <a:spcPts val="0"/>
              </a:spcAft>
              <a:defRPr sz="2900">
                <a:solidFill>
                  <a:schemeClr val="accent5"/>
                </a:solidFill>
                <a:latin typeface="+mn-lt"/>
              </a:defRPr>
            </a:lvl1pPr>
            <a:lvl2pPr>
              <a:lnSpc>
                <a:spcPct val="100000"/>
              </a:lnSpc>
              <a:spcBef>
                <a:spcPts val="0"/>
              </a:spcBef>
              <a:spcAft>
                <a:spcPts val="0"/>
              </a:spcAft>
              <a:defRPr sz="2100">
                <a:solidFill>
                  <a:schemeClr val="accent5"/>
                </a:solidFill>
              </a:defRPr>
            </a:lvl2pPr>
            <a:lvl3pPr marL="0">
              <a:lnSpc>
                <a:spcPct val="120000"/>
              </a:lnSpc>
              <a:spcBef>
                <a:spcPts val="0"/>
              </a:spcBef>
              <a:spcAft>
                <a:spcPts val="0"/>
              </a:spcAft>
              <a:defRPr sz="1200">
                <a:solidFill>
                  <a:schemeClr val="accent5"/>
                </a:solidFill>
                <a:latin typeface="+mn-lt"/>
              </a:defRPr>
            </a:lvl3pPr>
          </a:lstStyle>
          <a:p>
            <a:pPr lvl="0"/>
            <a:r>
              <a:rPr lang="fr-FR" noProof="0"/>
              <a:t>Texte de niveau 1</a:t>
            </a:r>
          </a:p>
          <a:p>
            <a:pPr lvl="1"/>
            <a:r>
              <a:rPr lang="fr-FR" noProof="0"/>
              <a:t>Texte de niveau 2</a:t>
            </a:r>
          </a:p>
          <a:p>
            <a:pPr lvl="2"/>
            <a:r>
              <a:rPr lang="fr-FR" noProof="0"/>
              <a:t>Texte de niveau 3</a:t>
            </a:r>
          </a:p>
        </p:txBody>
      </p:sp>
      <p:sp>
        <p:nvSpPr>
          <p:cNvPr id="11" name="Espace réservé de la date 1"/>
          <p:cNvSpPr>
            <a:spLocks noGrp="1"/>
          </p:cNvSpPr>
          <p:nvPr>
            <p:ph type="dt" sz="half" idx="14"/>
          </p:nvPr>
        </p:nvSpPr>
        <p:spPr bwMode="gray">
          <a:xfrm>
            <a:off x="8820150" y="6705600"/>
            <a:ext cx="321821" cy="152400"/>
          </a:xfrm>
        </p:spPr>
        <p:txBody>
          <a:bodyPr/>
          <a:lstStyle/>
          <a:p>
            <a:fld id="{613520AB-A257-4DBB-9076-EA9C9AC99BFF}" type="datetime1">
              <a:rPr lang="fr-FR" smtClean="0">
                <a:solidFill>
                  <a:srgbClr val="FFFFFF">
                    <a:alpha val="0"/>
                  </a:srgbClr>
                </a:solidFill>
              </a:rPr>
              <a:pPr/>
              <a:t>09/04/2021</a:t>
            </a:fld>
            <a:endParaRPr lang="fr-FR">
              <a:solidFill>
                <a:srgbClr val="FFFFFF">
                  <a:alpha val="0"/>
                </a:srgbClr>
              </a:solidFill>
            </a:endParaRPr>
          </a:p>
        </p:txBody>
      </p:sp>
      <p:sp>
        <p:nvSpPr>
          <p:cNvPr id="12" name="Espace réservé du pied de page 2"/>
          <p:cNvSpPr>
            <a:spLocks noGrp="1"/>
          </p:cNvSpPr>
          <p:nvPr>
            <p:ph type="ftr" sz="quarter" idx="15"/>
          </p:nvPr>
        </p:nvSpPr>
        <p:spPr bwMode="gray">
          <a:xfrm>
            <a:off x="1763713" y="6156000"/>
            <a:ext cx="6624637" cy="232968"/>
          </a:xfrm>
        </p:spPr>
        <p:txBody>
          <a:bodyPr/>
          <a:lstStyle>
            <a:lvl1pPr>
              <a:defRPr>
                <a:solidFill>
                  <a:schemeClr val="accent6"/>
                </a:solidFill>
              </a:defRPr>
            </a:lvl1pPr>
          </a:lstStyle>
          <a:p>
            <a:r>
              <a:rPr lang="fr-FR">
                <a:solidFill>
                  <a:srgbClr val="9796A3"/>
                </a:solidFill>
              </a:rPr>
              <a:t>Document de travail - GT5 du 28/09/16</a:t>
            </a:r>
          </a:p>
        </p:txBody>
      </p:sp>
      <p:sp>
        <p:nvSpPr>
          <p:cNvPr id="13" name="Espace réservé du numéro de diapositive 9"/>
          <p:cNvSpPr>
            <a:spLocks noGrp="1"/>
          </p:cNvSpPr>
          <p:nvPr>
            <p:ph type="sldNum" sz="quarter" idx="16"/>
          </p:nvPr>
        </p:nvSpPr>
        <p:spPr bwMode="gray">
          <a:xfrm>
            <a:off x="7812089" y="6553200"/>
            <a:ext cx="576261" cy="152400"/>
          </a:xfrm>
        </p:spPr>
        <p:txBody>
          <a:bodyPr/>
          <a:lstStyle>
            <a:lvl1pPr>
              <a:defRPr>
                <a:solidFill>
                  <a:schemeClr val="accent6"/>
                </a:solidFill>
              </a:defRPr>
            </a:lvl1pPr>
          </a:lstStyle>
          <a:p>
            <a:fld id="{10C140CD-8AED-46FF-A9A2-77308F3F39AE}" type="slidenum">
              <a:rPr lang="fr-FR" smtClean="0">
                <a:solidFill>
                  <a:srgbClr val="9796A3"/>
                </a:solidFill>
              </a:rPr>
              <a:pPr/>
              <a:t>‹N°›</a:t>
            </a:fld>
            <a:endParaRPr lang="fr-FR">
              <a:solidFill>
                <a:srgbClr val="9796A3"/>
              </a:solidFill>
            </a:endParaRPr>
          </a:p>
        </p:txBody>
      </p:sp>
      <p:pic>
        <p:nvPicPr>
          <p:cNvPr id="9" name="Image 8"/>
          <p:cNvPicPr>
            <a:picLocks noChangeAspect="1"/>
          </p:cNvPicPr>
          <p:nvPr userDrawn="1"/>
        </p:nvPicPr>
        <p:blipFill rotWithShape="1">
          <a:blip r:embed="rId2" cstate="print">
            <a:extLst>
              <a:ext uri="{28A0092B-C50C-407E-A947-70E740481C1C}">
                <a14:useLocalDpi xmlns:a14="http://schemas.microsoft.com/office/drawing/2010/main" val="0"/>
              </a:ext>
            </a:extLst>
          </a:blip>
          <a:srcRect b="11509"/>
          <a:stretch/>
        </p:blipFill>
        <p:spPr bwMode="gray">
          <a:xfrm>
            <a:off x="0" y="0"/>
            <a:ext cx="2520000" cy="1592263"/>
          </a:xfrm>
          <a:prstGeom prst="rect">
            <a:avLst/>
          </a:prstGeom>
        </p:spPr>
      </p:pic>
    </p:spTree>
    <p:extLst>
      <p:ext uri="{BB962C8B-B14F-4D97-AF65-F5344CB8AC3E}">
        <p14:creationId xmlns:p14="http://schemas.microsoft.com/office/powerpoint/2010/main" val="142960762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11" name="Espace réservé de la date 10"/>
          <p:cNvSpPr>
            <a:spLocks noGrp="1"/>
          </p:cNvSpPr>
          <p:nvPr>
            <p:ph type="dt" sz="half" idx="10"/>
          </p:nvPr>
        </p:nvSpPr>
        <p:spPr bwMode="gray"/>
        <p:txBody>
          <a:bodyPr/>
          <a:lstStyle/>
          <a:p>
            <a:fld id="{0F79E758-184B-4BE9-ACE9-95DB23B4DEF4}" type="datetime1">
              <a:rPr lang="fr-FR" smtClean="0">
                <a:solidFill>
                  <a:srgbClr val="FFFFFF">
                    <a:alpha val="0"/>
                  </a:srgbClr>
                </a:solidFill>
              </a:rPr>
              <a:pPr/>
              <a:t>09/04/2021</a:t>
            </a:fld>
            <a:endParaRPr lang="fr-FR">
              <a:solidFill>
                <a:srgbClr val="FFFFFF">
                  <a:alpha val="0"/>
                </a:srgbClr>
              </a:solidFill>
            </a:endParaRPr>
          </a:p>
        </p:txBody>
      </p:sp>
      <p:sp>
        <p:nvSpPr>
          <p:cNvPr id="12" name="Espace réservé du numéro de diapositive 11"/>
          <p:cNvSpPr>
            <a:spLocks noGrp="1"/>
          </p:cNvSpPr>
          <p:nvPr>
            <p:ph type="sldNum" sz="quarter" idx="11"/>
          </p:nvPr>
        </p:nvSpPr>
        <p:spPr bwMode="gray"/>
        <p:txBody>
          <a:bodyPr/>
          <a:lstStyle/>
          <a:p>
            <a:fld id="{10C140CD-8AED-46FF-A9A2-77308F3F39AE}" type="slidenum">
              <a:rPr lang="fr-FR" smtClean="0">
                <a:solidFill>
                  <a:srgbClr val="9796A3"/>
                </a:solidFill>
              </a:rPr>
              <a:pPr/>
              <a:t>‹N°›</a:t>
            </a:fld>
            <a:endParaRPr lang="fr-FR">
              <a:solidFill>
                <a:srgbClr val="9796A3"/>
              </a:solidFill>
            </a:endParaRPr>
          </a:p>
        </p:txBody>
      </p:sp>
      <p:sp>
        <p:nvSpPr>
          <p:cNvPr id="13" name="Espace réservé du pied de page 12"/>
          <p:cNvSpPr>
            <a:spLocks noGrp="1"/>
          </p:cNvSpPr>
          <p:nvPr>
            <p:ph type="ftr" sz="quarter" idx="12"/>
          </p:nvPr>
        </p:nvSpPr>
        <p:spPr bwMode="gray"/>
        <p:txBody>
          <a:bodyPr/>
          <a:lstStyle/>
          <a:p>
            <a:r>
              <a:rPr lang="fr-FR">
                <a:solidFill>
                  <a:srgbClr val="9796A3"/>
                </a:solidFill>
              </a:rPr>
              <a:t>Document de travail - GT5 du 28/09/16</a:t>
            </a:r>
          </a:p>
        </p:txBody>
      </p:sp>
      <p:sp>
        <p:nvSpPr>
          <p:cNvPr id="5" name="Espace réservé du texte 4"/>
          <p:cNvSpPr>
            <a:spLocks noGrp="1"/>
          </p:cNvSpPr>
          <p:nvPr>
            <p:ph type="body" sz="quarter" idx="13" hasCustomPrompt="1"/>
          </p:nvPr>
        </p:nvSpPr>
        <p:spPr bwMode="gray">
          <a:xfrm>
            <a:off x="1763713" y="404813"/>
            <a:ext cx="7056437" cy="1152525"/>
          </a:xfrm>
        </p:spPr>
        <p:txBody>
          <a:bodyPr/>
          <a:lstStyle>
            <a:lvl1pPr>
              <a:lnSpc>
                <a:spcPct val="100000"/>
              </a:lnSpc>
              <a:spcBef>
                <a:spcPts val="0"/>
              </a:spcBef>
              <a:spcAft>
                <a:spcPts val="0"/>
              </a:spcAft>
              <a:defRPr sz="2900">
                <a:solidFill>
                  <a:schemeClr val="accent6"/>
                </a:solidFill>
                <a:latin typeface="+mn-lt"/>
              </a:defRPr>
            </a:lvl1pPr>
            <a:lvl2pPr>
              <a:lnSpc>
                <a:spcPct val="100000"/>
              </a:lnSpc>
              <a:spcBef>
                <a:spcPts val="0"/>
              </a:spcBef>
              <a:spcAft>
                <a:spcPts val="0"/>
              </a:spcAft>
              <a:defRPr sz="2100"/>
            </a:lvl2pPr>
          </a:lstStyle>
          <a:p>
            <a:pPr lvl="0"/>
            <a:r>
              <a:rPr lang="fr-FR"/>
              <a:t>Titre</a:t>
            </a:r>
          </a:p>
          <a:p>
            <a:pPr lvl="1"/>
            <a:r>
              <a:rPr lang="fr-FR"/>
              <a:t>Sous-titre</a:t>
            </a:r>
          </a:p>
        </p:txBody>
      </p:sp>
      <p:sp>
        <p:nvSpPr>
          <p:cNvPr id="7" name="Espace réservé du contenu 6"/>
          <p:cNvSpPr>
            <a:spLocks noGrp="1"/>
          </p:cNvSpPr>
          <p:nvPr>
            <p:ph sz="quarter" idx="14" hasCustomPrompt="1"/>
          </p:nvPr>
        </p:nvSpPr>
        <p:spPr bwMode="gray">
          <a:xfrm>
            <a:off x="1368425" y="1989138"/>
            <a:ext cx="7451725" cy="4103687"/>
          </a:xfrm>
        </p:spPr>
        <p:txBody>
          <a:bodyPr/>
          <a:lstStyle>
            <a:lvl5pPr>
              <a:defRPr/>
            </a:lvl5pPr>
            <a:lvl6pPr>
              <a:defRPr/>
            </a:lvl6pPr>
          </a:lstStyle>
          <a:p>
            <a:pPr lvl="0"/>
            <a:r>
              <a:rPr lang="fr-FR" noProof="0"/>
              <a:t>Texte de niveau 1</a:t>
            </a:r>
          </a:p>
          <a:p>
            <a:pPr lvl="1"/>
            <a:r>
              <a:rPr lang="fr-FR" noProof="0"/>
              <a:t>Texte de niveau 2</a:t>
            </a:r>
          </a:p>
          <a:p>
            <a:pPr lvl="2"/>
            <a:r>
              <a:rPr lang="fr-FR" noProof="0"/>
              <a:t>Texte de niveau 3</a:t>
            </a:r>
          </a:p>
          <a:p>
            <a:pPr lvl="3"/>
            <a:r>
              <a:rPr lang="fr-FR" noProof="0"/>
              <a:t>Texte de niveau 4</a:t>
            </a:r>
          </a:p>
          <a:p>
            <a:pPr lvl="4"/>
            <a:r>
              <a:rPr lang="fr-FR" noProof="0"/>
              <a:t>Texte de niveau 5</a:t>
            </a:r>
          </a:p>
          <a:p>
            <a:pPr lvl="5"/>
            <a:r>
              <a:rPr lang="fr-FR" noProof="0"/>
              <a:t>Texte de niveau 6</a:t>
            </a:r>
          </a:p>
        </p:txBody>
      </p:sp>
    </p:spTree>
    <p:extLst>
      <p:ext uri="{BB962C8B-B14F-4D97-AF65-F5344CB8AC3E}">
        <p14:creationId xmlns:p14="http://schemas.microsoft.com/office/powerpoint/2010/main" val="3315871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hapitre_B">
    <p:spTree>
      <p:nvGrpSpPr>
        <p:cNvPr id="1" name=""/>
        <p:cNvGrpSpPr/>
        <p:nvPr/>
      </p:nvGrpSpPr>
      <p:grpSpPr>
        <a:xfrm>
          <a:off x="0" y="0"/>
          <a:ext cx="0" cy="0"/>
          <a:chOff x="0" y="0"/>
          <a:chExt cx="0" cy="0"/>
        </a:xfrm>
      </p:grpSpPr>
      <p:pic>
        <p:nvPicPr>
          <p:cNvPr id="14" name="Image 13"/>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gray">
          <a:xfrm>
            <a:off x="1912930" y="2034002"/>
            <a:ext cx="7236000" cy="1998917"/>
          </a:xfrm>
          <a:custGeom>
            <a:avLst/>
            <a:gdLst>
              <a:gd name="connsiteX0" fmla="*/ 630000 w 7231070"/>
              <a:gd name="connsiteY0" fmla="*/ 0 h 1997555"/>
              <a:gd name="connsiteX1" fmla="*/ 899593 w 7231070"/>
              <a:gd name="connsiteY1" fmla="*/ 0 h 1997555"/>
              <a:gd name="connsiteX2" fmla="*/ 1260000 w 7231070"/>
              <a:gd name="connsiteY2" fmla="*/ 0 h 1997555"/>
              <a:gd name="connsiteX3" fmla="*/ 7230692 w 7231070"/>
              <a:gd name="connsiteY3" fmla="*/ 0 h 1997555"/>
              <a:gd name="connsiteX4" fmla="*/ 7230692 w 7231070"/>
              <a:gd name="connsiteY4" fmla="*/ 917880 h 1997555"/>
              <a:gd name="connsiteX5" fmla="*/ 7231070 w 7231070"/>
              <a:gd name="connsiteY5" fmla="*/ 917880 h 1997555"/>
              <a:gd name="connsiteX6" fmla="*/ 7231070 w 7231070"/>
              <a:gd name="connsiteY6" fmla="*/ 1997555 h 1997555"/>
              <a:gd name="connsiteX7" fmla="*/ 1 w 7231070"/>
              <a:gd name="connsiteY7" fmla="*/ 1997555 h 1997555"/>
              <a:gd name="connsiteX8" fmla="*/ 1 w 7231070"/>
              <a:gd name="connsiteY8" fmla="*/ 1260000 h 1997555"/>
              <a:gd name="connsiteX9" fmla="*/ 0 w 7231070"/>
              <a:gd name="connsiteY9" fmla="*/ 1260000 h 1997555"/>
              <a:gd name="connsiteX10" fmla="*/ 0 w 7231070"/>
              <a:gd name="connsiteY10" fmla="*/ 630000 h 1997555"/>
              <a:gd name="connsiteX11" fmla="*/ 630000 w 7231070"/>
              <a:gd name="connsiteY11" fmla="*/ 0 h 1997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31070" h="1997555">
                <a:moveTo>
                  <a:pt x="630000" y="0"/>
                </a:moveTo>
                <a:lnTo>
                  <a:pt x="899593" y="0"/>
                </a:lnTo>
                <a:lnTo>
                  <a:pt x="1260000" y="0"/>
                </a:lnTo>
                <a:lnTo>
                  <a:pt x="7230692" y="0"/>
                </a:lnTo>
                <a:lnTo>
                  <a:pt x="7230692" y="917880"/>
                </a:lnTo>
                <a:lnTo>
                  <a:pt x="7231070" y="917880"/>
                </a:lnTo>
                <a:lnTo>
                  <a:pt x="7231070" y="1997555"/>
                </a:lnTo>
                <a:lnTo>
                  <a:pt x="1" y="1997555"/>
                </a:lnTo>
                <a:lnTo>
                  <a:pt x="1" y="1260000"/>
                </a:lnTo>
                <a:lnTo>
                  <a:pt x="0" y="1260000"/>
                </a:lnTo>
                <a:lnTo>
                  <a:pt x="0" y="630000"/>
                </a:lnTo>
                <a:cubicBezTo>
                  <a:pt x="0" y="282061"/>
                  <a:pt x="282061" y="0"/>
                  <a:pt x="630000" y="0"/>
                </a:cubicBezTo>
                <a:close/>
              </a:path>
            </a:pathLst>
          </a:custGeom>
        </p:spPr>
      </p:pic>
      <p:sp>
        <p:nvSpPr>
          <p:cNvPr id="8" name="Espace réservé du texte 7"/>
          <p:cNvSpPr>
            <a:spLocks noGrp="1"/>
          </p:cNvSpPr>
          <p:nvPr>
            <p:ph type="body" sz="quarter" idx="13" hasCustomPrompt="1"/>
          </p:nvPr>
        </p:nvSpPr>
        <p:spPr bwMode="gray">
          <a:xfrm>
            <a:off x="2627784" y="4257092"/>
            <a:ext cx="6192366" cy="1835733"/>
          </a:xfrm>
        </p:spPr>
        <p:txBody>
          <a:bodyPr/>
          <a:lstStyle>
            <a:lvl1pPr>
              <a:lnSpc>
                <a:spcPct val="100000"/>
              </a:lnSpc>
              <a:spcBef>
                <a:spcPts val="0"/>
              </a:spcBef>
              <a:spcAft>
                <a:spcPts val="0"/>
              </a:spcAft>
              <a:defRPr sz="2900">
                <a:solidFill>
                  <a:schemeClr val="accent5"/>
                </a:solidFill>
                <a:latin typeface="+mn-lt"/>
              </a:defRPr>
            </a:lvl1pPr>
            <a:lvl2pPr>
              <a:lnSpc>
                <a:spcPct val="100000"/>
              </a:lnSpc>
              <a:spcBef>
                <a:spcPts val="0"/>
              </a:spcBef>
              <a:spcAft>
                <a:spcPts val="0"/>
              </a:spcAft>
              <a:defRPr sz="2100">
                <a:solidFill>
                  <a:schemeClr val="accent5"/>
                </a:solidFill>
              </a:defRPr>
            </a:lvl2pPr>
            <a:lvl3pPr marL="0">
              <a:lnSpc>
                <a:spcPct val="120000"/>
              </a:lnSpc>
              <a:spcBef>
                <a:spcPts val="0"/>
              </a:spcBef>
              <a:spcAft>
                <a:spcPts val="0"/>
              </a:spcAft>
              <a:defRPr sz="1200">
                <a:solidFill>
                  <a:schemeClr val="accent5"/>
                </a:solidFill>
                <a:latin typeface="+mn-lt"/>
              </a:defRPr>
            </a:lvl3pPr>
          </a:lstStyle>
          <a:p>
            <a:pPr lvl="0"/>
            <a:r>
              <a:rPr lang="fr-FR" noProof="0"/>
              <a:t>Texte de niveau 1</a:t>
            </a:r>
          </a:p>
          <a:p>
            <a:pPr lvl="1"/>
            <a:r>
              <a:rPr lang="fr-FR" noProof="0"/>
              <a:t>Texte de niveau 2</a:t>
            </a:r>
          </a:p>
          <a:p>
            <a:pPr lvl="2"/>
            <a:r>
              <a:rPr lang="fr-FR" noProof="0"/>
              <a:t>Texte de niveau 3</a:t>
            </a:r>
          </a:p>
        </p:txBody>
      </p:sp>
      <p:sp>
        <p:nvSpPr>
          <p:cNvPr id="11" name="Espace réservé de la date 1"/>
          <p:cNvSpPr>
            <a:spLocks noGrp="1"/>
          </p:cNvSpPr>
          <p:nvPr>
            <p:ph type="dt" sz="half" idx="14"/>
          </p:nvPr>
        </p:nvSpPr>
        <p:spPr bwMode="gray">
          <a:xfrm>
            <a:off x="8820150" y="6705600"/>
            <a:ext cx="321821" cy="152400"/>
          </a:xfrm>
        </p:spPr>
        <p:txBody>
          <a:bodyPr/>
          <a:lstStyle/>
          <a:p>
            <a:fld id="{EDA6F0BE-46C4-4DA0-9878-16F97A424200}" type="datetime1">
              <a:rPr lang="fr-FR" smtClean="0"/>
              <a:pPr/>
              <a:t>09/04/2021</a:t>
            </a:fld>
            <a:endParaRPr lang="fr-FR"/>
          </a:p>
        </p:txBody>
      </p:sp>
      <p:sp>
        <p:nvSpPr>
          <p:cNvPr id="12" name="Espace réservé du pied de page 2"/>
          <p:cNvSpPr>
            <a:spLocks noGrp="1"/>
          </p:cNvSpPr>
          <p:nvPr>
            <p:ph type="ftr" sz="quarter" idx="15"/>
          </p:nvPr>
        </p:nvSpPr>
        <p:spPr bwMode="gray">
          <a:xfrm>
            <a:off x="1763713" y="6156000"/>
            <a:ext cx="6624637" cy="232968"/>
          </a:xfrm>
        </p:spPr>
        <p:txBody>
          <a:bodyPr/>
          <a:lstStyle>
            <a:lvl1pPr>
              <a:defRPr>
                <a:solidFill>
                  <a:schemeClr val="accent6"/>
                </a:solidFill>
              </a:defRPr>
            </a:lvl1pPr>
          </a:lstStyle>
          <a:p>
            <a:r>
              <a:rPr lang="fr-FR"/>
              <a:t>Document de travail - GT5 du 28/09/16</a:t>
            </a:r>
          </a:p>
        </p:txBody>
      </p:sp>
      <p:sp>
        <p:nvSpPr>
          <p:cNvPr id="13" name="Espace réservé du numéro de diapositive 9"/>
          <p:cNvSpPr>
            <a:spLocks noGrp="1"/>
          </p:cNvSpPr>
          <p:nvPr>
            <p:ph type="sldNum" sz="quarter" idx="16"/>
          </p:nvPr>
        </p:nvSpPr>
        <p:spPr bwMode="gray">
          <a:xfrm>
            <a:off x="7812089" y="6553200"/>
            <a:ext cx="576261" cy="152400"/>
          </a:xfrm>
        </p:spPr>
        <p:txBody>
          <a:bodyPr/>
          <a:lstStyle>
            <a:lvl1pPr>
              <a:defRPr>
                <a:solidFill>
                  <a:schemeClr val="accent6"/>
                </a:solidFill>
              </a:defRPr>
            </a:lvl1pPr>
          </a:lstStyle>
          <a:p>
            <a:fld id="{10C140CD-8AED-46FF-A9A2-77308F3F39AE}" type="slidenum">
              <a:rPr lang="fr-FR" smtClean="0"/>
              <a:pPr/>
              <a:t>‹N°›</a:t>
            </a:fld>
            <a:endParaRPr lang="fr-FR"/>
          </a:p>
        </p:txBody>
      </p:sp>
      <p:pic>
        <p:nvPicPr>
          <p:cNvPr id="9" name="Image 8"/>
          <p:cNvPicPr>
            <a:picLocks noChangeAspect="1"/>
          </p:cNvPicPr>
          <p:nvPr userDrawn="1"/>
        </p:nvPicPr>
        <p:blipFill rotWithShape="1">
          <a:blip r:embed="rId3" cstate="screen">
            <a:extLst>
              <a:ext uri="{28A0092B-C50C-407E-A947-70E740481C1C}">
                <a14:useLocalDpi xmlns:a14="http://schemas.microsoft.com/office/drawing/2010/main"/>
              </a:ext>
            </a:extLst>
          </a:blip>
          <a:srcRect b="11509"/>
          <a:stretch/>
        </p:blipFill>
        <p:spPr bwMode="gray">
          <a:xfrm>
            <a:off x="0" y="0"/>
            <a:ext cx="2520000" cy="1592263"/>
          </a:xfrm>
          <a:prstGeom prst="rect">
            <a:avLst/>
          </a:prstGeom>
        </p:spPr>
      </p:pic>
    </p:spTree>
    <p:extLst>
      <p:ext uri="{BB962C8B-B14F-4D97-AF65-F5344CB8AC3E}">
        <p14:creationId xmlns:p14="http://schemas.microsoft.com/office/powerpoint/2010/main" val="2783541109"/>
      </p:ext>
    </p:extLst>
  </p:cSld>
  <p:clrMapOvr>
    <a:masterClrMapping/>
  </p:clrMapOvr>
  <p:transition spd="slow">
    <p:push/>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re, image et contenu">
    <p:spTree>
      <p:nvGrpSpPr>
        <p:cNvPr id="1" name=""/>
        <p:cNvGrpSpPr/>
        <p:nvPr/>
      </p:nvGrpSpPr>
      <p:grpSpPr>
        <a:xfrm>
          <a:off x="0" y="0"/>
          <a:ext cx="0" cy="0"/>
          <a:chOff x="0" y="0"/>
          <a:chExt cx="0" cy="0"/>
        </a:xfrm>
      </p:grpSpPr>
      <p:sp>
        <p:nvSpPr>
          <p:cNvPr id="11" name="Espace réservé de la date 10"/>
          <p:cNvSpPr>
            <a:spLocks noGrp="1"/>
          </p:cNvSpPr>
          <p:nvPr>
            <p:ph type="dt" sz="half" idx="10"/>
          </p:nvPr>
        </p:nvSpPr>
        <p:spPr bwMode="gray"/>
        <p:txBody>
          <a:bodyPr/>
          <a:lstStyle/>
          <a:p>
            <a:fld id="{0973FE91-1CB1-46CC-AF03-42AA8760620E}" type="datetime1">
              <a:rPr lang="fr-FR" smtClean="0">
                <a:solidFill>
                  <a:srgbClr val="FFFFFF">
                    <a:alpha val="0"/>
                  </a:srgbClr>
                </a:solidFill>
              </a:rPr>
              <a:pPr/>
              <a:t>09/04/2021</a:t>
            </a:fld>
            <a:endParaRPr lang="fr-FR">
              <a:solidFill>
                <a:srgbClr val="FFFFFF">
                  <a:alpha val="0"/>
                </a:srgbClr>
              </a:solidFill>
            </a:endParaRPr>
          </a:p>
        </p:txBody>
      </p:sp>
      <p:sp>
        <p:nvSpPr>
          <p:cNvPr id="12" name="Espace réservé du numéro de diapositive 11"/>
          <p:cNvSpPr>
            <a:spLocks noGrp="1"/>
          </p:cNvSpPr>
          <p:nvPr>
            <p:ph type="sldNum" sz="quarter" idx="11"/>
          </p:nvPr>
        </p:nvSpPr>
        <p:spPr bwMode="gray"/>
        <p:txBody>
          <a:bodyPr/>
          <a:lstStyle/>
          <a:p>
            <a:fld id="{10C140CD-8AED-46FF-A9A2-77308F3F39AE}" type="slidenum">
              <a:rPr lang="fr-FR" smtClean="0">
                <a:solidFill>
                  <a:srgbClr val="9796A3"/>
                </a:solidFill>
              </a:rPr>
              <a:pPr/>
              <a:t>‹N°›</a:t>
            </a:fld>
            <a:endParaRPr lang="fr-FR">
              <a:solidFill>
                <a:srgbClr val="9796A3"/>
              </a:solidFill>
            </a:endParaRPr>
          </a:p>
        </p:txBody>
      </p:sp>
      <p:sp>
        <p:nvSpPr>
          <p:cNvPr id="13" name="Espace réservé du pied de page 12"/>
          <p:cNvSpPr>
            <a:spLocks noGrp="1"/>
          </p:cNvSpPr>
          <p:nvPr>
            <p:ph type="ftr" sz="quarter" idx="12"/>
          </p:nvPr>
        </p:nvSpPr>
        <p:spPr bwMode="gray"/>
        <p:txBody>
          <a:bodyPr/>
          <a:lstStyle/>
          <a:p>
            <a:r>
              <a:rPr lang="fr-FR">
                <a:solidFill>
                  <a:srgbClr val="9796A3"/>
                </a:solidFill>
              </a:rPr>
              <a:t>Document de travail - GT5 du 28/09/16</a:t>
            </a:r>
          </a:p>
        </p:txBody>
      </p:sp>
      <p:sp>
        <p:nvSpPr>
          <p:cNvPr id="5" name="Espace réservé du texte 4"/>
          <p:cNvSpPr>
            <a:spLocks noGrp="1"/>
          </p:cNvSpPr>
          <p:nvPr>
            <p:ph type="body" sz="quarter" idx="13" hasCustomPrompt="1"/>
          </p:nvPr>
        </p:nvSpPr>
        <p:spPr bwMode="gray">
          <a:xfrm>
            <a:off x="1763713" y="404813"/>
            <a:ext cx="7056437" cy="1152525"/>
          </a:xfrm>
        </p:spPr>
        <p:txBody>
          <a:bodyPr/>
          <a:lstStyle>
            <a:lvl1pPr>
              <a:lnSpc>
                <a:spcPct val="100000"/>
              </a:lnSpc>
              <a:spcBef>
                <a:spcPts val="0"/>
              </a:spcBef>
              <a:spcAft>
                <a:spcPts val="0"/>
              </a:spcAft>
              <a:defRPr sz="2900">
                <a:solidFill>
                  <a:schemeClr val="accent6"/>
                </a:solidFill>
                <a:latin typeface="+mn-lt"/>
              </a:defRPr>
            </a:lvl1pPr>
            <a:lvl2pPr>
              <a:lnSpc>
                <a:spcPct val="100000"/>
              </a:lnSpc>
              <a:spcBef>
                <a:spcPts val="0"/>
              </a:spcBef>
              <a:spcAft>
                <a:spcPts val="0"/>
              </a:spcAft>
              <a:defRPr sz="2100"/>
            </a:lvl2pPr>
          </a:lstStyle>
          <a:p>
            <a:pPr lvl="0"/>
            <a:r>
              <a:rPr lang="fr-FR"/>
              <a:t>Titre</a:t>
            </a:r>
          </a:p>
          <a:p>
            <a:pPr lvl="1"/>
            <a:r>
              <a:rPr lang="fr-FR"/>
              <a:t>Sous-titre</a:t>
            </a:r>
          </a:p>
        </p:txBody>
      </p:sp>
      <p:sp>
        <p:nvSpPr>
          <p:cNvPr id="3" name="Espace réservé pour une image  2"/>
          <p:cNvSpPr>
            <a:spLocks noGrp="1"/>
          </p:cNvSpPr>
          <p:nvPr>
            <p:ph type="pic" sz="quarter" idx="14"/>
          </p:nvPr>
        </p:nvSpPr>
        <p:spPr bwMode="gray">
          <a:xfrm>
            <a:off x="1584325" y="1591200"/>
            <a:ext cx="2339975" cy="1871662"/>
          </a:xfrm>
        </p:spPr>
        <p:txBody>
          <a:bodyPr tIns="720000" anchor="ctr" anchorCtr="0"/>
          <a:lstStyle>
            <a:lvl1pPr algn="ctr">
              <a:defRPr/>
            </a:lvl1pPr>
          </a:lstStyle>
          <a:p>
            <a:r>
              <a:rPr lang="fr-FR"/>
              <a:t>Cliquez sur l'icône pour ajouter une image</a:t>
            </a:r>
          </a:p>
        </p:txBody>
      </p:sp>
      <p:sp>
        <p:nvSpPr>
          <p:cNvPr id="6" name="Espace réservé du texte 5"/>
          <p:cNvSpPr>
            <a:spLocks noGrp="1"/>
          </p:cNvSpPr>
          <p:nvPr>
            <p:ph type="body" sz="quarter" idx="15" hasCustomPrompt="1"/>
          </p:nvPr>
        </p:nvSpPr>
        <p:spPr bwMode="gray">
          <a:xfrm>
            <a:off x="3924300" y="1591200"/>
            <a:ext cx="3240088" cy="1872000"/>
          </a:xfrm>
          <a:solidFill>
            <a:schemeClr val="accent5"/>
          </a:solidFill>
        </p:spPr>
        <p:txBody>
          <a:bodyPr lIns="576000" tIns="36000" rIns="72000" bIns="36000" anchor="ctr" anchorCtr="0"/>
          <a:lstStyle>
            <a:lvl1pPr marL="0">
              <a:lnSpc>
                <a:spcPct val="100000"/>
              </a:lnSpc>
              <a:spcBef>
                <a:spcPts val="0"/>
              </a:spcBef>
              <a:spcAft>
                <a:spcPts val="0"/>
              </a:spcAft>
              <a:defRPr sz="1200">
                <a:solidFill>
                  <a:schemeClr val="bg1"/>
                </a:solidFill>
              </a:defRPr>
            </a:lvl1pPr>
            <a:lvl2pPr marL="0">
              <a:lnSpc>
                <a:spcPct val="90000"/>
              </a:lnSpc>
              <a:spcBef>
                <a:spcPts val="0"/>
              </a:spcBef>
              <a:spcAft>
                <a:spcPts val="0"/>
              </a:spcAft>
              <a:defRPr sz="5100">
                <a:solidFill>
                  <a:schemeClr val="bg1"/>
                </a:solidFill>
              </a:defRPr>
            </a:lvl2pPr>
            <a:lvl3pPr marL="0">
              <a:lnSpc>
                <a:spcPct val="100000"/>
              </a:lnSpc>
              <a:spcBef>
                <a:spcPts val="0"/>
              </a:spcBef>
              <a:spcAft>
                <a:spcPts val="0"/>
              </a:spcAft>
              <a:defRPr sz="950">
                <a:solidFill>
                  <a:schemeClr val="bg1"/>
                </a:solidFill>
                <a:latin typeface="+mn-lt"/>
              </a:defRPr>
            </a:lvl3pPr>
          </a:lstStyle>
          <a:p>
            <a:pPr lvl="0"/>
            <a:r>
              <a:rPr lang="fr-FR" noProof="0"/>
              <a:t>Texte de niveau 1</a:t>
            </a:r>
          </a:p>
          <a:p>
            <a:pPr lvl="1"/>
            <a:r>
              <a:rPr lang="fr-FR" noProof="0"/>
              <a:t>XX%</a:t>
            </a:r>
          </a:p>
          <a:p>
            <a:pPr lvl="2"/>
            <a:r>
              <a:rPr lang="fr-FR" noProof="0"/>
              <a:t>Texte de niveau 3</a:t>
            </a:r>
          </a:p>
        </p:txBody>
      </p:sp>
      <p:sp>
        <p:nvSpPr>
          <p:cNvPr id="10" name="Espace réservé du contenu 9"/>
          <p:cNvSpPr>
            <a:spLocks noGrp="1"/>
          </p:cNvSpPr>
          <p:nvPr>
            <p:ph sz="quarter" idx="16" hasCustomPrompt="1"/>
          </p:nvPr>
        </p:nvSpPr>
        <p:spPr bwMode="gray">
          <a:xfrm>
            <a:off x="1584325" y="3644900"/>
            <a:ext cx="7235825" cy="2447925"/>
          </a:xfrm>
        </p:spPr>
        <p:txBody>
          <a:bodyPr/>
          <a:lstStyle>
            <a:lvl1pPr>
              <a:spcBef>
                <a:spcPts val="1000"/>
              </a:spcBef>
              <a:spcAft>
                <a:spcPts val="0"/>
              </a:spcAft>
              <a:defRPr sz="1200">
                <a:solidFill>
                  <a:schemeClr val="accent6"/>
                </a:solidFill>
              </a:defRPr>
            </a:lvl1pPr>
            <a:lvl2pPr>
              <a:lnSpc>
                <a:spcPct val="100000"/>
              </a:lnSpc>
              <a:defRPr sz="1050"/>
            </a:lvl2pPr>
          </a:lstStyle>
          <a:p>
            <a:pPr lvl="0"/>
            <a:r>
              <a:rPr lang="fr-FR" noProof="0"/>
              <a:t>Texte de niveau 1</a:t>
            </a:r>
          </a:p>
          <a:p>
            <a:pPr lvl="1"/>
            <a:r>
              <a:rPr lang="fr-FR" noProof="0"/>
              <a:t>Texte de niveau 2</a:t>
            </a:r>
          </a:p>
        </p:txBody>
      </p:sp>
    </p:spTree>
    <p:extLst>
      <p:ext uri="{BB962C8B-B14F-4D97-AF65-F5344CB8AC3E}">
        <p14:creationId xmlns:p14="http://schemas.microsoft.com/office/powerpoint/2010/main" val="342454634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re, encart et contenu">
    <p:spTree>
      <p:nvGrpSpPr>
        <p:cNvPr id="1" name=""/>
        <p:cNvGrpSpPr/>
        <p:nvPr/>
      </p:nvGrpSpPr>
      <p:grpSpPr>
        <a:xfrm>
          <a:off x="0" y="0"/>
          <a:ext cx="0" cy="0"/>
          <a:chOff x="0" y="0"/>
          <a:chExt cx="0" cy="0"/>
        </a:xfrm>
      </p:grpSpPr>
      <p:sp>
        <p:nvSpPr>
          <p:cNvPr id="11" name="Espace réservé de la date 10"/>
          <p:cNvSpPr>
            <a:spLocks noGrp="1"/>
          </p:cNvSpPr>
          <p:nvPr>
            <p:ph type="dt" sz="half" idx="10"/>
          </p:nvPr>
        </p:nvSpPr>
        <p:spPr bwMode="gray"/>
        <p:txBody>
          <a:bodyPr/>
          <a:lstStyle/>
          <a:p>
            <a:fld id="{B084F015-053A-4961-B79E-5C6E50B125C7}" type="datetime1">
              <a:rPr lang="fr-FR" smtClean="0">
                <a:solidFill>
                  <a:srgbClr val="FFFFFF">
                    <a:alpha val="0"/>
                  </a:srgbClr>
                </a:solidFill>
              </a:rPr>
              <a:pPr/>
              <a:t>09/04/2021</a:t>
            </a:fld>
            <a:endParaRPr lang="fr-FR">
              <a:solidFill>
                <a:srgbClr val="FFFFFF">
                  <a:alpha val="0"/>
                </a:srgbClr>
              </a:solidFill>
            </a:endParaRPr>
          </a:p>
        </p:txBody>
      </p:sp>
      <p:sp>
        <p:nvSpPr>
          <p:cNvPr id="12" name="Espace réservé du numéro de diapositive 11"/>
          <p:cNvSpPr>
            <a:spLocks noGrp="1"/>
          </p:cNvSpPr>
          <p:nvPr>
            <p:ph type="sldNum" sz="quarter" idx="11"/>
          </p:nvPr>
        </p:nvSpPr>
        <p:spPr bwMode="gray"/>
        <p:txBody>
          <a:bodyPr/>
          <a:lstStyle/>
          <a:p>
            <a:fld id="{10C140CD-8AED-46FF-A9A2-77308F3F39AE}" type="slidenum">
              <a:rPr lang="fr-FR" smtClean="0">
                <a:solidFill>
                  <a:srgbClr val="9796A3"/>
                </a:solidFill>
              </a:rPr>
              <a:pPr/>
              <a:t>‹N°›</a:t>
            </a:fld>
            <a:endParaRPr lang="fr-FR">
              <a:solidFill>
                <a:srgbClr val="9796A3"/>
              </a:solidFill>
            </a:endParaRPr>
          </a:p>
        </p:txBody>
      </p:sp>
      <p:sp>
        <p:nvSpPr>
          <p:cNvPr id="13" name="Espace réservé du pied de page 12"/>
          <p:cNvSpPr>
            <a:spLocks noGrp="1"/>
          </p:cNvSpPr>
          <p:nvPr>
            <p:ph type="ftr" sz="quarter" idx="12"/>
          </p:nvPr>
        </p:nvSpPr>
        <p:spPr bwMode="gray"/>
        <p:txBody>
          <a:bodyPr/>
          <a:lstStyle/>
          <a:p>
            <a:r>
              <a:rPr lang="fr-FR">
                <a:solidFill>
                  <a:srgbClr val="9796A3"/>
                </a:solidFill>
              </a:rPr>
              <a:t>Document de travail - GT5 du 28/09/16</a:t>
            </a:r>
          </a:p>
        </p:txBody>
      </p:sp>
      <p:sp>
        <p:nvSpPr>
          <p:cNvPr id="5" name="Espace réservé du texte 4"/>
          <p:cNvSpPr>
            <a:spLocks noGrp="1"/>
          </p:cNvSpPr>
          <p:nvPr>
            <p:ph type="body" sz="quarter" idx="13" hasCustomPrompt="1"/>
          </p:nvPr>
        </p:nvSpPr>
        <p:spPr bwMode="gray">
          <a:xfrm>
            <a:off x="1763713" y="404813"/>
            <a:ext cx="7056437" cy="1152525"/>
          </a:xfrm>
        </p:spPr>
        <p:txBody>
          <a:bodyPr/>
          <a:lstStyle>
            <a:lvl1pPr>
              <a:lnSpc>
                <a:spcPct val="100000"/>
              </a:lnSpc>
              <a:spcBef>
                <a:spcPts val="0"/>
              </a:spcBef>
              <a:spcAft>
                <a:spcPts val="0"/>
              </a:spcAft>
              <a:defRPr sz="2900">
                <a:solidFill>
                  <a:schemeClr val="accent6"/>
                </a:solidFill>
                <a:latin typeface="+mn-lt"/>
              </a:defRPr>
            </a:lvl1pPr>
            <a:lvl2pPr>
              <a:lnSpc>
                <a:spcPct val="100000"/>
              </a:lnSpc>
              <a:spcBef>
                <a:spcPts val="0"/>
              </a:spcBef>
              <a:spcAft>
                <a:spcPts val="0"/>
              </a:spcAft>
              <a:defRPr sz="2100"/>
            </a:lvl2pPr>
          </a:lstStyle>
          <a:p>
            <a:pPr lvl="0"/>
            <a:r>
              <a:rPr lang="fr-FR"/>
              <a:t>Titre</a:t>
            </a:r>
          </a:p>
          <a:p>
            <a:pPr lvl="1"/>
            <a:r>
              <a:rPr lang="fr-FR"/>
              <a:t>Sous-titre</a:t>
            </a:r>
          </a:p>
        </p:txBody>
      </p:sp>
      <p:sp>
        <p:nvSpPr>
          <p:cNvPr id="6" name="Espace réservé du texte 5"/>
          <p:cNvSpPr>
            <a:spLocks noGrp="1"/>
          </p:cNvSpPr>
          <p:nvPr>
            <p:ph type="body" sz="quarter" idx="15" hasCustomPrompt="1"/>
          </p:nvPr>
        </p:nvSpPr>
        <p:spPr bwMode="gray">
          <a:xfrm>
            <a:off x="467544" y="1592262"/>
            <a:ext cx="2124236" cy="3996978"/>
          </a:xfrm>
          <a:solidFill>
            <a:schemeClr val="accent5"/>
          </a:solidFill>
        </p:spPr>
        <p:txBody>
          <a:bodyPr lIns="216000" tIns="144000" rIns="36000" bIns="36000" anchor="t" anchorCtr="0"/>
          <a:lstStyle>
            <a:lvl1pPr marL="0">
              <a:lnSpc>
                <a:spcPct val="100000"/>
              </a:lnSpc>
              <a:spcBef>
                <a:spcPts val="0"/>
              </a:spcBef>
              <a:spcAft>
                <a:spcPts val="0"/>
              </a:spcAft>
              <a:defRPr sz="1200">
                <a:solidFill>
                  <a:schemeClr val="bg1"/>
                </a:solidFill>
              </a:defRPr>
            </a:lvl1pPr>
            <a:lvl2pPr marL="0">
              <a:lnSpc>
                <a:spcPct val="90000"/>
              </a:lnSpc>
              <a:spcBef>
                <a:spcPts val="0"/>
              </a:spcBef>
              <a:spcAft>
                <a:spcPts val="0"/>
              </a:spcAft>
              <a:defRPr sz="5100">
                <a:solidFill>
                  <a:schemeClr val="bg1"/>
                </a:solidFill>
              </a:defRPr>
            </a:lvl2pPr>
            <a:lvl3pPr marL="0">
              <a:lnSpc>
                <a:spcPct val="100000"/>
              </a:lnSpc>
              <a:spcBef>
                <a:spcPts val="0"/>
              </a:spcBef>
              <a:spcAft>
                <a:spcPts val="0"/>
              </a:spcAft>
              <a:defRPr sz="950">
                <a:solidFill>
                  <a:schemeClr val="bg1"/>
                </a:solidFill>
                <a:latin typeface="+mn-lt"/>
              </a:defRPr>
            </a:lvl3pPr>
          </a:lstStyle>
          <a:p>
            <a:pPr lvl="0"/>
            <a:r>
              <a:rPr lang="fr-FR" noProof="0"/>
              <a:t>Texte de niveau 1</a:t>
            </a:r>
          </a:p>
          <a:p>
            <a:pPr lvl="1"/>
            <a:r>
              <a:rPr lang="fr-FR" noProof="0"/>
              <a:t>XX%</a:t>
            </a:r>
          </a:p>
          <a:p>
            <a:pPr lvl="2"/>
            <a:r>
              <a:rPr lang="fr-FR" noProof="0"/>
              <a:t>Texte de niveau 3</a:t>
            </a:r>
          </a:p>
        </p:txBody>
      </p:sp>
      <p:sp>
        <p:nvSpPr>
          <p:cNvPr id="15" name="Espace réservé du contenu 6"/>
          <p:cNvSpPr>
            <a:spLocks noGrp="1"/>
          </p:cNvSpPr>
          <p:nvPr>
            <p:ph sz="quarter" idx="14" hasCustomPrompt="1"/>
          </p:nvPr>
        </p:nvSpPr>
        <p:spPr bwMode="gray">
          <a:xfrm>
            <a:off x="2843808" y="1557338"/>
            <a:ext cx="5976342" cy="4535487"/>
          </a:xfrm>
        </p:spPr>
        <p:txBody>
          <a:bodyPr/>
          <a:lstStyle>
            <a:lvl1pPr>
              <a:spcBef>
                <a:spcPts val="1000"/>
              </a:spcBef>
              <a:spcAft>
                <a:spcPts val="300"/>
              </a:spcAft>
              <a:defRPr/>
            </a:lvl1pPr>
            <a:lvl2pPr marL="576000" indent="-108000">
              <a:spcBef>
                <a:spcPts val="600"/>
              </a:spcBef>
              <a:buClr>
                <a:schemeClr val="accent1"/>
              </a:buClr>
              <a:buSzPct val="110000"/>
              <a:buFont typeface="Arial" panose="020B0604020202020204" pitchFamily="34" charset="0"/>
              <a:buChar char="•"/>
              <a:defRPr>
                <a:latin typeface="+mj-lt"/>
              </a:defRPr>
            </a:lvl2pPr>
            <a:lvl3pPr marL="576000">
              <a:spcBef>
                <a:spcPts val="0"/>
              </a:spcBef>
              <a:spcAft>
                <a:spcPts val="0"/>
              </a:spcAft>
              <a:defRPr sz="1050">
                <a:solidFill>
                  <a:schemeClr val="accent6"/>
                </a:solidFill>
                <a:latin typeface="+mn-lt"/>
              </a:defRPr>
            </a:lvl3pPr>
          </a:lstStyle>
          <a:p>
            <a:pPr lvl="0"/>
            <a:r>
              <a:rPr lang="fr-FR" noProof="0"/>
              <a:t>Texte de niveau 1</a:t>
            </a:r>
          </a:p>
          <a:p>
            <a:pPr lvl="1"/>
            <a:r>
              <a:rPr lang="fr-FR" noProof="0"/>
              <a:t>Texte de niveau 2</a:t>
            </a:r>
          </a:p>
          <a:p>
            <a:pPr lvl="2"/>
            <a:r>
              <a:rPr lang="fr-FR" noProof="0"/>
              <a:t>Texte de niveau 3</a:t>
            </a:r>
          </a:p>
        </p:txBody>
      </p:sp>
    </p:spTree>
    <p:extLst>
      <p:ext uri="{BB962C8B-B14F-4D97-AF65-F5344CB8AC3E}">
        <p14:creationId xmlns:p14="http://schemas.microsoft.com/office/powerpoint/2010/main" val="393103476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re et graphique">
    <p:spTree>
      <p:nvGrpSpPr>
        <p:cNvPr id="1" name=""/>
        <p:cNvGrpSpPr/>
        <p:nvPr/>
      </p:nvGrpSpPr>
      <p:grpSpPr>
        <a:xfrm>
          <a:off x="0" y="0"/>
          <a:ext cx="0" cy="0"/>
          <a:chOff x="0" y="0"/>
          <a:chExt cx="0" cy="0"/>
        </a:xfrm>
      </p:grpSpPr>
      <p:sp>
        <p:nvSpPr>
          <p:cNvPr id="11" name="Espace réservé de la date 10"/>
          <p:cNvSpPr>
            <a:spLocks noGrp="1"/>
          </p:cNvSpPr>
          <p:nvPr>
            <p:ph type="dt" sz="half" idx="10"/>
          </p:nvPr>
        </p:nvSpPr>
        <p:spPr bwMode="gray"/>
        <p:txBody>
          <a:bodyPr/>
          <a:lstStyle/>
          <a:p>
            <a:fld id="{CD678A2A-C626-4640-8B98-2209D08928AE}" type="datetime1">
              <a:rPr lang="fr-FR" smtClean="0">
                <a:solidFill>
                  <a:srgbClr val="FFFFFF">
                    <a:alpha val="0"/>
                  </a:srgbClr>
                </a:solidFill>
              </a:rPr>
              <a:pPr/>
              <a:t>09/04/2021</a:t>
            </a:fld>
            <a:endParaRPr lang="fr-FR">
              <a:solidFill>
                <a:srgbClr val="FFFFFF">
                  <a:alpha val="0"/>
                </a:srgbClr>
              </a:solidFill>
            </a:endParaRPr>
          </a:p>
        </p:txBody>
      </p:sp>
      <p:sp>
        <p:nvSpPr>
          <p:cNvPr id="12" name="Espace réservé du numéro de diapositive 11"/>
          <p:cNvSpPr>
            <a:spLocks noGrp="1"/>
          </p:cNvSpPr>
          <p:nvPr>
            <p:ph type="sldNum" sz="quarter" idx="11"/>
          </p:nvPr>
        </p:nvSpPr>
        <p:spPr bwMode="gray"/>
        <p:txBody>
          <a:bodyPr/>
          <a:lstStyle/>
          <a:p>
            <a:fld id="{10C140CD-8AED-46FF-A9A2-77308F3F39AE}" type="slidenum">
              <a:rPr lang="fr-FR" smtClean="0">
                <a:solidFill>
                  <a:srgbClr val="9796A3"/>
                </a:solidFill>
              </a:rPr>
              <a:pPr/>
              <a:t>‹N°›</a:t>
            </a:fld>
            <a:endParaRPr lang="fr-FR">
              <a:solidFill>
                <a:srgbClr val="9796A3"/>
              </a:solidFill>
            </a:endParaRPr>
          </a:p>
        </p:txBody>
      </p:sp>
      <p:sp>
        <p:nvSpPr>
          <p:cNvPr id="13" name="Espace réservé du pied de page 12"/>
          <p:cNvSpPr>
            <a:spLocks noGrp="1"/>
          </p:cNvSpPr>
          <p:nvPr>
            <p:ph type="ftr" sz="quarter" idx="12"/>
          </p:nvPr>
        </p:nvSpPr>
        <p:spPr bwMode="gray"/>
        <p:txBody>
          <a:bodyPr/>
          <a:lstStyle/>
          <a:p>
            <a:r>
              <a:rPr lang="fr-FR">
                <a:solidFill>
                  <a:srgbClr val="9796A3"/>
                </a:solidFill>
              </a:rPr>
              <a:t>Document de travail - GT5 du 28/09/16</a:t>
            </a:r>
          </a:p>
        </p:txBody>
      </p:sp>
      <p:sp>
        <p:nvSpPr>
          <p:cNvPr id="5" name="Espace réservé du texte 4"/>
          <p:cNvSpPr>
            <a:spLocks noGrp="1"/>
          </p:cNvSpPr>
          <p:nvPr>
            <p:ph type="body" sz="quarter" idx="13" hasCustomPrompt="1"/>
          </p:nvPr>
        </p:nvSpPr>
        <p:spPr bwMode="gray">
          <a:xfrm>
            <a:off x="1763713" y="404813"/>
            <a:ext cx="7056437" cy="1152525"/>
          </a:xfrm>
        </p:spPr>
        <p:txBody>
          <a:bodyPr/>
          <a:lstStyle>
            <a:lvl1pPr>
              <a:lnSpc>
                <a:spcPct val="100000"/>
              </a:lnSpc>
              <a:spcBef>
                <a:spcPts val="0"/>
              </a:spcBef>
              <a:spcAft>
                <a:spcPts val="0"/>
              </a:spcAft>
              <a:defRPr sz="2900">
                <a:solidFill>
                  <a:schemeClr val="accent6"/>
                </a:solidFill>
                <a:latin typeface="+mn-lt"/>
              </a:defRPr>
            </a:lvl1pPr>
            <a:lvl2pPr>
              <a:lnSpc>
                <a:spcPct val="100000"/>
              </a:lnSpc>
              <a:spcBef>
                <a:spcPts val="0"/>
              </a:spcBef>
              <a:spcAft>
                <a:spcPts val="0"/>
              </a:spcAft>
              <a:defRPr sz="2100"/>
            </a:lvl2pPr>
          </a:lstStyle>
          <a:p>
            <a:pPr lvl="0"/>
            <a:r>
              <a:rPr lang="fr-FR"/>
              <a:t>Titre</a:t>
            </a:r>
          </a:p>
          <a:p>
            <a:pPr lvl="1"/>
            <a:r>
              <a:rPr lang="fr-FR"/>
              <a:t>Sous-titre</a:t>
            </a:r>
          </a:p>
        </p:txBody>
      </p:sp>
      <p:sp>
        <p:nvSpPr>
          <p:cNvPr id="3" name="Espace réservé du graphique 2"/>
          <p:cNvSpPr>
            <a:spLocks noGrp="1"/>
          </p:cNvSpPr>
          <p:nvPr>
            <p:ph type="chart" sz="quarter" idx="14"/>
          </p:nvPr>
        </p:nvSpPr>
        <p:spPr bwMode="gray">
          <a:xfrm>
            <a:off x="1150939" y="2024063"/>
            <a:ext cx="7669212" cy="4068762"/>
          </a:xfrm>
        </p:spPr>
        <p:txBody>
          <a:bodyPr tIns="720000" bIns="0" anchor="ctr" anchorCtr="0"/>
          <a:lstStyle>
            <a:lvl1pPr algn="ctr">
              <a:defRPr/>
            </a:lvl1pPr>
          </a:lstStyle>
          <a:p>
            <a:r>
              <a:rPr lang="fr-FR"/>
              <a:t>Cliquez sur l'icône pour ajouter un graphique</a:t>
            </a:r>
          </a:p>
        </p:txBody>
      </p:sp>
    </p:spTree>
    <p:extLst>
      <p:ext uri="{BB962C8B-B14F-4D97-AF65-F5344CB8AC3E}">
        <p14:creationId xmlns:p14="http://schemas.microsoft.com/office/powerpoint/2010/main" val="287226701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re et tableau">
    <p:spTree>
      <p:nvGrpSpPr>
        <p:cNvPr id="1" name=""/>
        <p:cNvGrpSpPr/>
        <p:nvPr/>
      </p:nvGrpSpPr>
      <p:grpSpPr>
        <a:xfrm>
          <a:off x="0" y="0"/>
          <a:ext cx="0" cy="0"/>
          <a:chOff x="0" y="0"/>
          <a:chExt cx="0" cy="0"/>
        </a:xfrm>
      </p:grpSpPr>
      <p:sp>
        <p:nvSpPr>
          <p:cNvPr id="11" name="Espace réservé de la date 10"/>
          <p:cNvSpPr>
            <a:spLocks noGrp="1"/>
          </p:cNvSpPr>
          <p:nvPr>
            <p:ph type="dt" sz="half" idx="10"/>
          </p:nvPr>
        </p:nvSpPr>
        <p:spPr bwMode="gray"/>
        <p:txBody>
          <a:bodyPr/>
          <a:lstStyle/>
          <a:p>
            <a:fld id="{F2EFC9F7-397C-4502-B2CD-B5E95C0D7838}" type="datetime1">
              <a:rPr lang="fr-FR" smtClean="0">
                <a:solidFill>
                  <a:srgbClr val="FFFFFF">
                    <a:alpha val="0"/>
                  </a:srgbClr>
                </a:solidFill>
              </a:rPr>
              <a:pPr/>
              <a:t>09/04/2021</a:t>
            </a:fld>
            <a:endParaRPr lang="fr-FR">
              <a:solidFill>
                <a:srgbClr val="FFFFFF">
                  <a:alpha val="0"/>
                </a:srgbClr>
              </a:solidFill>
            </a:endParaRPr>
          </a:p>
        </p:txBody>
      </p:sp>
      <p:sp>
        <p:nvSpPr>
          <p:cNvPr id="12" name="Espace réservé du numéro de diapositive 11"/>
          <p:cNvSpPr>
            <a:spLocks noGrp="1"/>
          </p:cNvSpPr>
          <p:nvPr>
            <p:ph type="sldNum" sz="quarter" idx="11"/>
          </p:nvPr>
        </p:nvSpPr>
        <p:spPr bwMode="gray"/>
        <p:txBody>
          <a:bodyPr/>
          <a:lstStyle/>
          <a:p>
            <a:fld id="{10C140CD-8AED-46FF-A9A2-77308F3F39AE}" type="slidenum">
              <a:rPr lang="fr-FR" smtClean="0">
                <a:solidFill>
                  <a:srgbClr val="9796A3"/>
                </a:solidFill>
              </a:rPr>
              <a:pPr/>
              <a:t>‹N°›</a:t>
            </a:fld>
            <a:endParaRPr lang="fr-FR">
              <a:solidFill>
                <a:srgbClr val="9796A3"/>
              </a:solidFill>
            </a:endParaRPr>
          </a:p>
        </p:txBody>
      </p:sp>
      <p:sp>
        <p:nvSpPr>
          <p:cNvPr id="13" name="Espace réservé du pied de page 12"/>
          <p:cNvSpPr>
            <a:spLocks noGrp="1"/>
          </p:cNvSpPr>
          <p:nvPr>
            <p:ph type="ftr" sz="quarter" idx="12"/>
          </p:nvPr>
        </p:nvSpPr>
        <p:spPr bwMode="gray"/>
        <p:txBody>
          <a:bodyPr/>
          <a:lstStyle/>
          <a:p>
            <a:r>
              <a:rPr lang="fr-FR">
                <a:solidFill>
                  <a:srgbClr val="9796A3"/>
                </a:solidFill>
              </a:rPr>
              <a:t>Document de travail - GT5 du 28/09/16</a:t>
            </a:r>
          </a:p>
        </p:txBody>
      </p:sp>
      <p:sp>
        <p:nvSpPr>
          <p:cNvPr id="5" name="Espace réservé du texte 4"/>
          <p:cNvSpPr>
            <a:spLocks noGrp="1"/>
          </p:cNvSpPr>
          <p:nvPr>
            <p:ph type="body" sz="quarter" idx="13" hasCustomPrompt="1"/>
          </p:nvPr>
        </p:nvSpPr>
        <p:spPr bwMode="gray">
          <a:xfrm>
            <a:off x="1763713" y="404813"/>
            <a:ext cx="7056437" cy="1152525"/>
          </a:xfrm>
        </p:spPr>
        <p:txBody>
          <a:bodyPr/>
          <a:lstStyle>
            <a:lvl1pPr>
              <a:lnSpc>
                <a:spcPct val="100000"/>
              </a:lnSpc>
              <a:spcBef>
                <a:spcPts val="0"/>
              </a:spcBef>
              <a:spcAft>
                <a:spcPts val="0"/>
              </a:spcAft>
              <a:defRPr sz="2900">
                <a:solidFill>
                  <a:schemeClr val="accent6"/>
                </a:solidFill>
                <a:latin typeface="+mn-lt"/>
              </a:defRPr>
            </a:lvl1pPr>
            <a:lvl2pPr>
              <a:lnSpc>
                <a:spcPct val="100000"/>
              </a:lnSpc>
              <a:spcBef>
                <a:spcPts val="0"/>
              </a:spcBef>
              <a:spcAft>
                <a:spcPts val="0"/>
              </a:spcAft>
              <a:defRPr sz="2100"/>
            </a:lvl2pPr>
          </a:lstStyle>
          <a:p>
            <a:pPr lvl="0"/>
            <a:r>
              <a:rPr lang="fr-FR"/>
              <a:t>Titre</a:t>
            </a:r>
          </a:p>
          <a:p>
            <a:pPr lvl="1"/>
            <a:r>
              <a:rPr lang="fr-FR"/>
              <a:t>Sous-titre</a:t>
            </a:r>
          </a:p>
        </p:txBody>
      </p:sp>
      <p:sp>
        <p:nvSpPr>
          <p:cNvPr id="3" name="Espace réservé du tableau 2"/>
          <p:cNvSpPr>
            <a:spLocks noGrp="1"/>
          </p:cNvSpPr>
          <p:nvPr>
            <p:ph type="tbl" sz="quarter" idx="14"/>
          </p:nvPr>
        </p:nvSpPr>
        <p:spPr bwMode="gray">
          <a:xfrm>
            <a:off x="1763713" y="1989138"/>
            <a:ext cx="5437187" cy="3240087"/>
          </a:xfrm>
        </p:spPr>
        <p:txBody>
          <a:bodyPr tIns="720000" anchor="ctr" anchorCtr="0"/>
          <a:lstStyle>
            <a:lvl1pPr algn="ctr">
              <a:defRPr/>
            </a:lvl1pPr>
          </a:lstStyle>
          <a:p>
            <a:r>
              <a:rPr lang="fr-FR"/>
              <a:t>Cliquez sur l'icône pour ajouter un tableau</a:t>
            </a:r>
          </a:p>
        </p:txBody>
      </p:sp>
      <p:sp>
        <p:nvSpPr>
          <p:cNvPr id="6" name="Espace réservé du texte 5"/>
          <p:cNvSpPr>
            <a:spLocks noGrp="1"/>
          </p:cNvSpPr>
          <p:nvPr>
            <p:ph type="body" sz="quarter" idx="15" hasCustomPrompt="1"/>
          </p:nvPr>
        </p:nvSpPr>
        <p:spPr bwMode="gray">
          <a:xfrm>
            <a:off x="1763713" y="5356260"/>
            <a:ext cx="252412" cy="73025"/>
          </a:xfrm>
          <a:solidFill>
            <a:schemeClr val="accent1"/>
          </a:solidFill>
        </p:spPr>
        <p:txBody>
          <a:bodyPr/>
          <a:lstStyle>
            <a:lvl1pPr>
              <a:defRPr sz="100">
                <a:solidFill>
                  <a:schemeClr val="bg1">
                    <a:alpha val="0"/>
                  </a:schemeClr>
                </a:solidFill>
              </a:defRPr>
            </a:lvl1pPr>
          </a:lstStyle>
          <a:p>
            <a:pPr lvl="0"/>
            <a:r>
              <a:rPr lang="fr-FR"/>
              <a:t> </a:t>
            </a:r>
          </a:p>
        </p:txBody>
      </p:sp>
      <p:sp>
        <p:nvSpPr>
          <p:cNvPr id="10" name="Espace réservé du texte 9"/>
          <p:cNvSpPr>
            <a:spLocks noGrp="1"/>
          </p:cNvSpPr>
          <p:nvPr>
            <p:ph type="body" sz="quarter" idx="16" hasCustomPrompt="1"/>
          </p:nvPr>
        </p:nvSpPr>
        <p:spPr bwMode="gray">
          <a:xfrm>
            <a:off x="2042755" y="5337212"/>
            <a:ext cx="720000" cy="360000"/>
          </a:xfrm>
        </p:spPr>
        <p:txBody>
          <a:bodyPr/>
          <a:lstStyle>
            <a:lvl1pPr>
              <a:defRPr sz="700">
                <a:solidFill>
                  <a:schemeClr val="tx1"/>
                </a:solidFill>
                <a:latin typeface="+mn-lt"/>
              </a:defRPr>
            </a:lvl1pPr>
          </a:lstStyle>
          <a:p>
            <a:pPr lvl="0"/>
            <a:r>
              <a:rPr lang="fr-FR"/>
              <a:t>TITRE légende 1</a:t>
            </a:r>
          </a:p>
        </p:txBody>
      </p:sp>
      <p:sp>
        <p:nvSpPr>
          <p:cNvPr id="14" name="Espace réservé du texte 5"/>
          <p:cNvSpPr>
            <a:spLocks noGrp="1"/>
          </p:cNvSpPr>
          <p:nvPr>
            <p:ph type="body" sz="quarter" idx="17" hasCustomPrompt="1"/>
          </p:nvPr>
        </p:nvSpPr>
        <p:spPr bwMode="gray">
          <a:xfrm>
            <a:off x="2879829" y="5356260"/>
            <a:ext cx="252412" cy="73025"/>
          </a:xfrm>
          <a:solidFill>
            <a:schemeClr val="accent2"/>
          </a:solidFill>
        </p:spPr>
        <p:txBody>
          <a:bodyPr/>
          <a:lstStyle>
            <a:lvl1pPr>
              <a:defRPr sz="100">
                <a:solidFill>
                  <a:schemeClr val="bg1">
                    <a:alpha val="0"/>
                  </a:schemeClr>
                </a:solidFill>
              </a:defRPr>
            </a:lvl1pPr>
          </a:lstStyle>
          <a:p>
            <a:pPr lvl="0"/>
            <a:r>
              <a:rPr lang="fr-FR"/>
              <a:t> </a:t>
            </a:r>
          </a:p>
        </p:txBody>
      </p:sp>
      <p:sp>
        <p:nvSpPr>
          <p:cNvPr id="15" name="Espace réservé du texte 9"/>
          <p:cNvSpPr>
            <a:spLocks noGrp="1"/>
          </p:cNvSpPr>
          <p:nvPr>
            <p:ph type="body" sz="quarter" idx="18" hasCustomPrompt="1"/>
          </p:nvPr>
        </p:nvSpPr>
        <p:spPr bwMode="gray">
          <a:xfrm>
            <a:off x="3158871" y="5337212"/>
            <a:ext cx="720000" cy="360000"/>
          </a:xfrm>
        </p:spPr>
        <p:txBody>
          <a:bodyPr/>
          <a:lstStyle>
            <a:lvl1pPr>
              <a:defRPr sz="700">
                <a:solidFill>
                  <a:schemeClr val="tx1"/>
                </a:solidFill>
                <a:latin typeface="+mn-lt"/>
              </a:defRPr>
            </a:lvl1pPr>
          </a:lstStyle>
          <a:p>
            <a:pPr lvl="0"/>
            <a:r>
              <a:rPr lang="fr-FR"/>
              <a:t>TITRE légende 2</a:t>
            </a:r>
          </a:p>
        </p:txBody>
      </p:sp>
      <p:sp>
        <p:nvSpPr>
          <p:cNvPr id="16" name="Espace réservé du texte 5"/>
          <p:cNvSpPr>
            <a:spLocks noGrp="1"/>
          </p:cNvSpPr>
          <p:nvPr>
            <p:ph type="body" sz="quarter" idx="19" hasCustomPrompt="1"/>
          </p:nvPr>
        </p:nvSpPr>
        <p:spPr bwMode="gray">
          <a:xfrm>
            <a:off x="3995945" y="5356260"/>
            <a:ext cx="252412" cy="73025"/>
          </a:xfrm>
          <a:solidFill>
            <a:schemeClr val="accent3"/>
          </a:solidFill>
        </p:spPr>
        <p:txBody>
          <a:bodyPr/>
          <a:lstStyle>
            <a:lvl1pPr>
              <a:defRPr sz="100">
                <a:solidFill>
                  <a:schemeClr val="bg1">
                    <a:alpha val="0"/>
                  </a:schemeClr>
                </a:solidFill>
              </a:defRPr>
            </a:lvl1pPr>
          </a:lstStyle>
          <a:p>
            <a:pPr lvl="0"/>
            <a:r>
              <a:rPr lang="fr-FR"/>
              <a:t> </a:t>
            </a:r>
          </a:p>
        </p:txBody>
      </p:sp>
      <p:sp>
        <p:nvSpPr>
          <p:cNvPr id="17" name="Espace réservé du texte 9"/>
          <p:cNvSpPr>
            <a:spLocks noGrp="1"/>
          </p:cNvSpPr>
          <p:nvPr>
            <p:ph type="body" sz="quarter" idx="20" hasCustomPrompt="1"/>
          </p:nvPr>
        </p:nvSpPr>
        <p:spPr bwMode="gray">
          <a:xfrm>
            <a:off x="4274987" y="5337212"/>
            <a:ext cx="720000" cy="360000"/>
          </a:xfrm>
        </p:spPr>
        <p:txBody>
          <a:bodyPr/>
          <a:lstStyle>
            <a:lvl1pPr>
              <a:defRPr sz="700">
                <a:solidFill>
                  <a:schemeClr val="tx1"/>
                </a:solidFill>
                <a:latin typeface="+mn-lt"/>
              </a:defRPr>
            </a:lvl1pPr>
          </a:lstStyle>
          <a:p>
            <a:pPr lvl="0"/>
            <a:r>
              <a:rPr lang="fr-FR"/>
              <a:t>TITRE légende 3</a:t>
            </a:r>
          </a:p>
        </p:txBody>
      </p:sp>
      <p:sp>
        <p:nvSpPr>
          <p:cNvPr id="18" name="Espace réservé du texte 5"/>
          <p:cNvSpPr>
            <a:spLocks noGrp="1"/>
          </p:cNvSpPr>
          <p:nvPr>
            <p:ph type="body" sz="quarter" idx="21" hasCustomPrompt="1"/>
          </p:nvPr>
        </p:nvSpPr>
        <p:spPr bwMode="gray">
          <a:xfrm>
            <a:off x="5112060" y="5356260"/>
            <a:ext cx="252412" cy="73025"/>
          </a:xfrm>
          <a:solidFill>
            <a:schemeClr val="accent4"/>
          </a:solidFill>
        </p:spPr>
        <p:txBody>
          <a:bodyPr/>
          <a:lstStyle>
            <a:lvl1pPr>
              <a:defRPr sz="100">
                <a:solidFill>
                  <a:schemeClr val="bg1">
                    <a:alpha val="0"/>
                  </a:schemeClr>
                </a:solidFill>
              </a:defRPr>
            </a:lvl1pPr>
          </a:lstStyle>
          <a:p>
            <a:pPr lvl="0"/>
            <a:r>
              <a:rPr lang="fr-FR"/>
              <a:t> </a:t>
            </a:r>
          </a:p>
        </p:txBody>
      </p:sp>
      <p:sp>
        <p:nvSpPr>
          <p:cNvPr id="19" name="Espace réservé du texte 9"/>
          <p:cNvSpPr>
            <a:spLocks noGrp="1"/>
          </p:cNvSpPr>
          <p:nvPr>
            <p:ph type="body" sz="quarter" idx="22" hasCustomPrompt="1"/>
          </p:nvPr>
        </p:nvSpPr>
        <p:spPr bwMode="gray">
          <a:xfrm>
            <a:off x="5391102" y="5337212"/>
            <a:ext cx="720000" cy="360000"/>
          </a:xfrm>
        </p:spPr>
        <p:txBody>
          <a:bodyPr/>
          <a:lstStyle>
            <a:lvl1pPr>
              <a:defRPr sz="700">
                <a:solidFill>
                  <a:schemeClr val="tx1"/>
                </a:solidFill>
                <a:latin typeface="+mn-lt"/>
              </a:defRPr>
            </a:lvl1pPr>
          </a:lstStyle>
          <a:p>
            <a:pPr lvl="0"/>
            <a:r>
              <a:rPr lang="fr-FR"/>
              <a:t>TITRE légende 4</a:t>
            </a:r>
          </a:p>
        </p:txBody>
      </p:sp>
    </p:spTree>
    <p:extLst>
      <p:ext uri="{BB962C8B-B14F-4D97-AF65-F5344CB8AC3E}">
        <p14:creationId xmlns:p14="http://schemas.microsoft.com/office/powerpoint/2010/main" val="192145435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Contenu avec sous titre">
    <p:spTree>
      <p:nvGrpSpPr>
        <p:cNvPr id="1" name=""/>
        <p:cNvGrpSpPr/>
        <p:nvPr/>
      </p:nvGrpSpPr>
      <p:grpSpPr>
        <a:xfrm>
          <a:off x="0" y="0"/>
          <a:ext cx="0" cy="0"/>
          <a:chOff x="0" y="0"/>
          <a:chExt cx="0" cy="0"/>
        </a:xfrm>
      </p:grpSpPr>
      <p:sp>
        <p:nvSpPr>
          <p:cNvPr id="13" name="Espace réservé du texte 12"/>
          <p:cNvSpPr>
            <a:spLocks noGrp="1"/>
          </p:cNvSpPr>
          <p:nvPr>
            <p:ph type="body" sz="quarter" idx="15"/>
          </p:nvPr>
        </p:nvSpPr>
        <p:spPr>
          <a:xfrm>
            <a:off x="468313" y="800100"/>
            <a:ext cx="8207375" cy="612775"/>
          </a:xfrm>
        </p:spPr>
        <p:txBody>
          <a:bodyPr anchor="ctr"/>
          <a:lstStyle>
            <a:lvl1pPr>
              <a:defRPr>
                <a:latin typeface="+mj-lt"/>
              </a:defRPr>
            </a:lvl1pPr>
          </a:lstStyle>
          <a:p>
            <a:pPr lvl="0"/>
            <a:r>
              <a:rPr lang="fr-FR"/>
              <a:t>Cliquez pour modifier les styles du texte du masque</a:t>
            </a:r>
          </a:p>
        </p:txBody>
      </p:sp>
      <p:sp>
        <p:nvSpPr>
          <p:cNvPr id="17" name="Espace réservé du contenu 16"/>
          <p:cNvSpPr>
            <a:spLocks noGrp="1"/>
          </p:cNvSpPr>
          <p:nvPr>
            <p:ph sz="quarter" idx="16"/>
          </p:nvPr>
        </p:nvSpPr>
        <p:spPr>
          <a:xfrm>
            <a:off x="468313" y="1592263"/>
            <a:ext cx="8207375" cy="424973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2" name="Titre 11"/>
          <p:cNvSpPr>
            <a:spLocks noGrp="1"/>
          </p:cNvSpPr>
          <p:nvPr>
            <p:ph type="title"/>
          </p:nvPr>
        </p:nvSpPr>
        <p:spPr/>
        <p:txBody>
          <a:bodyPr/>
          <a:lstStyle/>
          <a:p>
            <a:r>
              <a:rPr lang="fr-FR"/>
              <a:t>Cliquez pour modifier le style du titre</a:t>
            </a:r>
          </a:p>
        </p:txBody>
      </p:sp>
      <p:sp>
        <p:nvSpPr>
          <p:cNvPr id="14" name="Espace réservé de la date 13"/>
          <p:cNvSpPr>
            <a:spLocks noGrp="1"/>
          </p:cNvSpPr>
          <p:nvPr>
            <p:ph type="dt" sz="half" idx="17"/>
          </p:nvPr>
        </p:nvSpPr>
        <p:spPr/>
        <p:txBody>
          <a:bodyPr/>
          <a:lstStyle/>
          <a:p>
            <a:fld id="{E840206C-2C22-4A63-8F22-F4AB98B66C96}" type="datetime1">
              <a:rPr lang="fr-FR" smtClean="0">
                <a:solidFill>
                  <a:srgbClr val="FFFFFF">
                    <a:alpha val="0"/>
                  </a:srgbClr>
                </a:solidFill>
              </a:rPr>
              <a:pPr/>
              <a:t>09/04/2021</a:t>
            </a:fld>
            <a:endParaRPr lang="fr-FR">
              <a:solidFill>
                <a:srgbClr val="FFFFFF">
                  <a:alpha val="0"/>
                </a:srgbClr>
              </a:solidFill>
            </a:endParaRPr>
          </a:p>
        </p:txBody>
      </p:sp>
      <p:sp>
        <p:nvSpPr>
          <p:cNvPr id="15" name="Espace réservé du numéro de diapositive 14"/>
          <p:cNvSpPr>
            <a:spLocks noGrp="1"/>
          </p:cNvSpPr>
          <p:nvPr>
            <p:ph type="sldNum" sz="quarter" idx="18"/>
          </p:nvPr>
        </p:nvSpPr>
        <p:spPr/>
        <p:txBody>
          <a:bodyPr/>
          <a:lstStyle/>
          <a:p>
            <a:fld id="{10C140CD-8AED-46FF-A9A2-77308F3F39AE}" type="slidenum">
              <a:rPr lang="fr-FR" smtClean="0">
                <a:solidFill>
                  <a:srgbClr val="9796A3"/>
                </a:solidFill>
              </a:rPr>
              <a:pPr/>
              <a:t>‹N°›</a:t>
            </a:fld>
            <a:endParaRPr lang="fr-FR">
              <a:solidFill>
                <a:srgbClr val="9796A3"/>
              </a:solidFill>
            </a:endParaRPr>
          </a:p>
        </p:txBody>
      </p:sp>
      <p:sp>
        <p:nvSpPr>
          <p:cNvPr id="16" name="Espace réservé du pied de page 15"/>
          <p:cNvSpPr>
            <a:spLocks noGrp="1"/>
          </p:cNvSpPr>
          <p:nvPr>
            <p:ph type="ftr" sz="quarter" idx="19"/>
          </p:nvPr>
        </p:nvSpPr>
        <p:spPr/>
        <p:txBody>
          <a:bodyPr/>
          <a:lstStyle/>
          <a:p>
            <a:r>
              <a:rPr lang="fr-FR">
                <a:solidFill>
                  <a:srgbClr val="9796A3"/>
                </a:solidFill>
              </a:rPr>
              <a:t>Titre de la présentation</a:t>
            </a:r>
          </a:p>
        </p:txBody>
      </p:sp>
    </p:spTree>
    <p:extLst>
      <p:ext uri="{BB962C8B-B14F-4D97-AF65-F5344CB8AC3E}">
        <p14:creationId xmlns:p14="http://schemas.microsoft.com/office/powerpoint/2010/main" val="179046024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1_Contenu avec sous titre">
    <p:spTree>
      <p:nvGrpSpPr>
        <p:cNvPr id="1" name=""/>
        <p:cNvGrpSpPr/>
        <p:nvPr/>
      </p:nvGrpSpPr>
      <p:grpSpPr>
        <a:xfrm>
          <a:off x="0" y="0"/>
          <a:ext cx="0" cy="0"/>
          <a:chOff x="0" y="0"/>
          <a:chExt cx="0" cy="0"/>
        </a:xfrm>
      </p:grpSpPr>
      <p:sp>
        <p:nvSpPr>
          <p:cNvPr id="10" name="Espace réservé du pied de page 9"/>
          <p:cNvSpPr>
            <a:spLocks noGrp="1"/>
          </p:cNvSpPr>
          <p:nvPr>
            <p:ph type="ftr" sz="quarter" idx="13"/>
          </p:nvPr>
        </p:nvSpPr>
        <p:spPr/>
        <p:txBody>
          <a:bodyPr/>
          <a:lstStyle/>
          <a:p>
            <a:pPr algn="ctr"/>
            <a:r>
              <a:rPr lang="fr-FR">
                <a:solidFill>
                  <a:srgbClr val="9796A3"/>
                </a:solidFill>
              </a:rPr>
              <a:t>Projet Compteurs Communicants Gaz</a:t>
            </a:r>
          </a:p>
        </p:txBody>
      </p:sp>
      <p:sp>
        <p:nvSpPr>
          <p:cNvPr id="11" name="Espace réservé du numéro de diapositive 10"/>
          <p:cNvSpPr>
            <a:spLocks noGrp="1"/>
          </p:cNvSpPr>
          <p:nvPr>
            <p:ph type="sldNum" sz="quarter" idx="14"/>
          </p:nvPr>
        </p:nvSpPr>
        <p:spPr/>
        <p:txBody>
          <a:bodyPr/>
          <a:lstStyle/>
          <a:p>
            <a:fld id="{2C34486F-2F64-425B-BA53-F5106D2763B8}" type="slidenum">
              <a:rPr lang="fr-FR" smtClean="0">
                <a:solidFill>
                  <a:srgbClr val="9796A3"/>
                </a:solidFill>
              </a:rPr>
              <a:pPr/>
              <a:t>‹N°›</a:t>
            </a:fld>
            <a:endParaRPr lang="fr-FR">
              <a:solidFill>
                <a:srgbClr val="9796A3"/>
              </a:solidFill>
            </a:endParaRPr>
          </a:p>
        </p:txBody>
      </p:sp>
      <p:sp>
        <p:nvSpPr>
          <p:cNvPr id="12" name="Espace réservé de la date 8"/>
          <p:cNvSpPr>
            <a:spLocks noGrp="1"/>
          </p:cNvSpPr>
          <p:nvPr>
            <p:ph type="dt" sz="half" idx="12"/>
          </p:nvPr>
        </p:nvSpPr>
        <p:spPr>
          <a:xfrm>
            <a:off x="6164132" y="6356351"/>
            <a:ext cx="1193070" cy="242570"/>
          </a:xfrm>
        </p:spPr>
        <p:txBody>
          <a:bodyPr/>
          <a:lstStyle>
            <a:lvl1pPr marL="0" marR="0" indent="0" algn="r" defTabSz="457200" rtl="0" eaLnBrk="1" fontAlgn="auto" latinLnBrk="0" hangingPunct="1">
              <a:lnSpc>
                <a:spcPct val="100000"/>
              </a:lnSpc>
              <a:spcBef>
                <a:spcPts val="0"/>
              </a:spcBef>
              <a:spcAft>
                <a:spcPts val="0"/>
              </a:spcAft>
              <a:buClrTx/>
              <a:buSzTx/>
              <a:buFontTx/>
              <a:buNone/>
              <a:tabLst/>
              <a:defRPr/>
            </a:lvl1pPr>
          </a:lstStyle>
          <a:p>
            <a:r>
              <a:rPr lang="fr-FR">
                <a:solidFill>
                  <a:srgbClr val="FFFFFF">
                    <a:alpha val="0"/>
                  </a:srgbClr>
                </a:solidFill>
              </a:rPr>
              <a:t>11 décembre 2015</a:t>
            </a:r>
          </a:p>
        </p:txBody>
      </p:sp>
    </p:spTree>
    <p:extLst>
      <p:ext uri="{BB962C8B-B14F-4D97-AF65-F5344CB8AC3E}">
        <p14:creationId xmlns:p14="http://schemas.microsoft.com/office/powerpoint/2010/main" val="196643735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2_Contenu avec sous titre">
    <p:spTree>
      <p:nvGrpSpPr>
        <p:cNvPr id="1" name=""/>
        <p:cNvGrpSpPr/>
        <p:nvPr/>
      </p:nvGrpSpPr>
      <p:grpSpPr>
        <a:xfrm>
          <a:off x="0" y="0"/>
          <a:ext cx="0" cy="0"/>
          <a:chOff x="0" y="0"/>
          <a:chExt cx="0" cy="0"/>
        </a:xfrm>
      </p:grpSpPr>
      <p:sp>
        <p:nvSpPr>
          <p:cNvPr id="10" name="Espace réservé du pied de page 9"/>
          <p:cNvSpPr>
            <a:spLocks noGrp="1"/>
          </p:cNvSpPr>
          <p:nvPr>
            <p:ph type="ftr" sz="quarter" idx="13"/>
          </p:nvPr>
        </p:nvSpPr>
        <p:spPr/>
        <p:txBody>
          <a:bodyPr/>
          <a:lstStyle/>
          <a:p>
            <a:pPr algn="ctr"/>
            <a:r>
              <a:rPr lang="fr-FR">
                <a:solidFill>
                  <a:srgbClr val="9796A3"/>
                </a:solidFill>
              </a:rPr>
              <a:t>Projet Compteurs Communicants Gaz</a:t>
            </a:r>
          </a:p>
        </p:txBody>
      </p:sp>
      <p:sp>
        <p:nvSpPr>
          <p:cNvPr id="11" name="Espace réservé du numéro de diapositive 10"/>
          <p:cNvSpPr>
            <a:spLocks noGrp="1"/>
          </p:cNvSpPr>
          <p:nvPr>
            <p:ph type="sldNum" sz="quarter" idx="14"/>
          </p:nvPr>
        </p:nvSpPr>
        <p:spPr/>
        <p:txBody>
          <a:bodyPr/>
          <a:lstStyle/>
          <a:p>
            <a:fld id="{2C34486F-2F64-425B-BA53-F5106D2763B8}" type="slidenum">
              <a:rPr lang="fr-FR" smtClean="0">
                <a:solidFill>
                  <a:srgbClr val="9796A3"/>
                </a:solidFill>
              </a:rPr>
              <a:pPr/>
              <a:t>‹N°›</a:t>
            </a:fld>
            <a:endParaRPr lang="fr-FR">
              <a:solidFill>
                <a:srgbClr val="9796A3"/>
              </a:solidFill>
            </a:endParaRPr>
          </a:p>
        </p:txBody>
      </p:sp>
      <p:sp>
        <p:nvSpPr>
          <p:cNvPr id="12" name="Espace réservé de la date 8"/>
          <p:cNvSpPr>
            <a:spLocks noGrp="1"/>
          </p:cNvSpPr>
          <p:nvPr>
            <p:ph type="dt" sz="half" idx="12"/>
          </p:nvPr>
        </p:nvSpPr>
        <p:spPr>
          <a:xfrm>
            <a:off x="6164132" y="6356351"/>
            <a:ext cx="1193070" cy="242570"/>
          </a:xfrm>
        </p:spPr>
        <p:txBody>
          <a:bodyPr/>
          <a:lstStyle>
            <a:lvl1pPr marL="0" marR="0" indent="0" algn="r" defTabSz="457200" rtl="0" eaLnBrk="1" fontAlgn="auto" latinLnBrk="0" hangingPunct="1">
              <a:lnSpc>
                <a:spcPct val="100000"/>
              </a:lnSpc>
              <a:spcBef>
                <a:spcPts val="0"/>
              </a:spcBef>
              <a:spcAft>
                <a:spcPts val="0"/>
              </a:spcAft>
              <a:buClrTx/>
              <a:buSzTx/>
              <a:buFontTx/>
              <a:buNone/>
              <a:tabLst/>
              <a:defRPr/>
            </a:lvl1pPr>
          </a:lstStyle>
          <a:p>
            <a:r>
              <a:rPr lang="fr-FR">
                <a:solidFill>
                  <a:srgbClr val="FFFFFF">
                    <a:alpha val="0"/>
                  </a:srgbClr>
                </a:solidFill>
              </a:rPr>
              <a:t>14/09/2015</a:t>
            </a:r>
          </a:p>
        </p:txBody>
      </p:sp>
    </p:spTree>
    <p:extLst>
      <p:ext uri="{BB962C8B-B14F-4D97-AF65-F5344CB8AC3E}">
        <p14:creationId xmlns:p14="http://schemas.microsoft.com/office/powerpoint/2010/main" val="222555361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FORMAT PROPRE">
    <p:spTree>
      <p:nvGrpSpPr>
        <p:cNvPr id="1" name=""/>
        <p:cNvGrpSpPr/>
        <p:nvPr/>
      </p:nvGrpSpPr>
      <p:grpSpPr>
        <a:xfrm>
          <a:off x="0" y="0"/>
          <a:ext cx="0" cy="0"/>
          <a:chOff x="0" y="0"/>
          <a:chExt cx="0" cy="0"/>
        </a:xfrm>
      </p:grpSpPr>
      <p:sp>
        <p:nvSpPr>
          <p:cNvPr id="2" name="Titre 1"/>
          <p:cNvSpPr>
            <a:spLocks noGrp="1"/>
          </p:cNvSpPr>
          <p:nvPr>
            <p:ph type="title"/>
          </p:nvPr>
        </p:nvSpPr>
        <p:spPr>
          <a:xfrm>
            <a:off x="1619672" y="260648"/>
            <a:ext cx="7200800" cy="503907"/>
          </a:xfrm>
        </p:spPr>
        <p:txBody>
          <a:bodyPr anchor="ctr" anchorCtr="0"/>
          <a:lstStyle>
            <a:lvl1pPr>
              <a:defRPr sz="2400"/>
            </a:lvl1pPr>
          </a:lstStyle>
          <a:p>
            <a:r>
              <a:rPr lang="fr-FR"/>
              <a:t>Cliquez pour modifier le style du titre</a:t>
            </a:r>
          </a:p>
        </p:txBody>
      </p:sp>
      <p:sp>
        <p:nvSpPr>
          <p:cNvPr id="3" name="Espace réservé de la date 2"/>
          <p:cNvSpPr>
            <a:spLocks noGrp="1"/>
          </p:cNvSpPr>
          <p:nvPr>
            <p:ph type="dt" sz="half" idx="10"/>
          </p:nvPr>
        </p:nvSpPr>
        <p:spPr/>
        <p:txBody>
          <a:bodyPr/>
          <a:lstStyle/>
          <a:p>
            <a:fld id="{CAE67B73-731B-45FB-8430-F3A01BB12B36}" type="datetime1">
              <a:rPr lang="fr-FR" smtClean="0">
                <a:solidFill>
                  <a:srgbClr val="FFFFFF">
                    <a:alpha val="0"/>
                  </a:srgbClr>
                </a:solidFill>
              </a:rPr>
              <a:pPr/>
              <a:t>09/04/2021</a:t>
            </a:fld>
            <a:endParaRPr lang="fr-FR">
              <a:solidFill>
                <a:srgbClr val="FFFFFF">
                  <a:alpha val="0"/>
                </a:srgbClr>
              </a:solidFill>
            </a:endParaRPr>
          </a:p>
        </p:txBody>
      </p:sp>
      <p:sp>
        <p:nvSpPr>
          <p:cNvPr id="5" name="Espace réservé du numéro de diapositive 4"/>
          <p:cNvSpPr>
            <a:spLocks noGrp="1"/>
          </p:cNvSpPr>
          <p:nvPr>
            <p:ph type="sldNum" sz="quarter" idx="12"/>
          </p:nvPr>
        </p:nvSpPr>
        <p:spPr/>
        <p:txBody>
          <a:bodyPr/>
          <a:lstStyle/>
          <a:p>
            <a:fld id="{10C140CD-8AED-46FF-A9A2-77308F3F39AE}" type="slidenum">
              <a:rPr lang="fr-FR" smtClean="0">
                <a:solidFill>
                  <a:srgbClr val="9796A3"/>
                </a:solidFill>
              </a:rPr>
              <a:pPr/>
              <a:t>‹N°›</a:t>
            </a:fld>
            <a:endParaRPr lang="fr-FR">
              <a:solidFill>
                <a:srgbClr val="9796A3"/>
              </a:solidFill>
            </a:endParaRPr>
          </a:p>
        </p:txBody>
      </p:sp>
      <p:sp>
        <p:nvSpPr>
          <p:cNvPr id="8" name="Espace réservé du texte 7"/>
          <p:cNvSpPr>
            <a:spLocks noGrp="1"/>
          </p:cNvSpPr>
          <p:nvPr>
            <p:ph type="body" sz="quarter" idx="13"/>
          </p:nvPr>
        </p:nvSpPr>
        <p:spPr>
          <a:xfrm>
            <a:off x="323528" y="1160748"/>
            <a:ext cx="8496944" cy="5148572"/>
          </a:xfrm>
        </p:spPr>
        <p:txBody>
          <a:bodyPr/>
          <a:lstStyle>
            <a:lvl1pPr>
              <a:lnSpc>
                <a:spcPct val="100000"/>
              </a:lnSpc>
              <a:spcBef>
                <a:spcPts val="1200"/>
              </a:spcBef>
              <a:spcAft>
                <a:spcPts val="600"/>
              </a:spcAft>
              <a:defRPr sz="1400" b="0">
                <a:solidFill>
                  <a:schemeClr val="accent6"/>
                </a:solidFill>
                <a:latin typeface="+mn-lt"/>
              </a:defRPr>
            </a:lvl1pPr>
            <a:lvl2pPr marL="361950" indent="-361950">
              <a:lnSpc>
                <a:spcPct val="100000"/>
              </a:lnSpc>
              <a:spcBef>
                <a:spcPts val="600"/>
              </a:spcBef>
              <a:spcAft>
                <a:spcPts val="600"/>
              </a:spcAft>
              <a:buClr>
                <a:schemeClr val="accent2"/>
              </a:buClr>
              <a:buFont typeface="Wingdings 3" pitchFamily="18" charset="2"/>
              <a:buChar char="u"/>
              <a:defRPr sz="1400"/>
            </a:lvl2pPr>
            <a:lvl3pPr marL="542925" indent="-180975">
              <a:lnSpc>
                <a:spcPct val="100000"/>
              </a:lnSpc>
              <a:spcBef>
                <a:spcPts val="0"/>
              </a:spcBef>
              <a:spcAft>
                <a:spcPts val="0"/>
              </a:spcAft>
              <a:buClr>
                <a:schemeClr val="accent2"/>
              </a:buClr>
              <a:buFont typeface="Arial" pitchFamily="34" charset="0"/>
              <a:buChar char="•"/>
              <a:defRPr sz="1200">
                <a:solidFill>
                  <a:schemeClr val="accent6"/>
                </a:solidFill>
                <a:latin typeface="+mn-lt"/>
              </a:defRPr>
            </a:lvl3pPr>
            <a:lvl4pPr>
              <a:lnSpc>
                <a:spcPct val="100000"/>
              </a:lnSpc>
              <a:defRPr/>
            </a:lvl4pPr>
            <a:lvl5pPr>
              <a:lnSpc>
                <a:spcPct val="100000"/>
              </a:lnSpc>
              <a:defRPr/>
            </a:lvl5pPr>
          </a:lstStyle>
          <a:p>
            <a:pPr lvl="0"/>
            <a:r>
              <a:rPr lang="fr-FR"/>
              <a:t>Cliquez pour modifier les styles du texte du masque</a:t>
            </a:r>
          </a:p>
          <a:p>
            <a:pPr lvl="1"/>
            <a:r>
              <a:rPr lang="fr-FR"/>
              <a:t>Deuxième niveau</a:t>
            </a:r>
          </a:p>
          <a:p>
            <a:pPr lvl="2"/>
            <a:r>
              <a:rPr lang="fr-FR"/>
              <a:t>Troisième niveau</a:t>
            </a:r>
          </a:p>
        </p:txBody>
      </p:sp>
    </p:spTree>
    <p:extLst>
      <p:ext uri="{BB962C8B-B14F-4D97-AF65-F5344CB8AC3E}">
        <p14:creationId xmlns:p14="http://schemas.microsoft.com/office/powerpoint/2010/main" val="220254798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68313" y="203200"/>
            <a:ext cx="8207375" cy="612002"/>
          </a:xfrm>
          <a:prstGeom prst="rect">
            <a:avLst/>
          </a:prstGeom>
        </p:spPr>
        <p:txBody>
          <a:bodyPr/>
          <a:lstStyle>
            <a:lvl1pPr>
              <a:defRPr>
                <a:solidFill>
                  <a:schemeClr val="accent1"/>
                </a:solidFill>
              </a:defRPr>
            </a:lvl1pPr>
          </a:lstStyle>
          <a:p>
            <a:r>
              <a:rPr lang="fr-FR"/>
              <a:t>Cliquez pour modifier le style du titre</a:t>
            </a:r>
          </a:p>
        </p:txBody>
      </p:sp>
      <p:sp>
        <p:nvSpPr>
          <p:cNvPr id="5" name="Espace réservé de la date 4"/>
          <p:cNvSpPr>
            <a:spLocks noGrp="1"/>
          </p:cNvSpPr>
          <p:nvPr>
            <p:ph type="dt" sz="half" idx="10"/>
          </p:nvPr>
        </p:nvSpPr>
        <p:spPr/>
        <p:txBody>
          <a:bodyPr/>
          <a:lstStyle/>
          <a:p>
            <a:fld id="{F3BDF6D4-2C94-43A8-85E0-D7E65614C389}" type="datetime4">
              <a:rPr lang="fr-FR" smtClean="0">
                <a:solidFill>
                  <a:srgbClr val="FFFFFF">
                    <a:alpha val="0"/>
                  </a:srgbClr>
                </a:solidFill>
              </a:rPr>
              <a:pPr/>
              <a:t>9 avril 2021</a:t>
            </a:fld>
            <a:endParaRPr lang="fr-FR">
              <a:solidFill>
                <a:srgbClr val="FFFFFF">
                  <a:alpha val="0"/>
                </a:srgbClr>
              </a:solidFill>
            </a:endParaRPr>
          </a:p>
        </p:txBody>
      </p:sp>
      <p:sp>
        <p:nvSpPr>
          <p:cNvPr id="7" name="Espace réservé du pied de page 6"/>
          <p:cNvSpPr>
            <a:spLocks noGrp="1"/>
          </p:cNvSpPr>
          <p:nvPr>
            <p:ph type="ftr" sz="quarter" idx="11"/>
          </p:nvPr>
        </p:nvSpPr>
        <p:spPr/>
        <p:txBody>
          <a:bodyPr/>
          <a:lstStyle/>
          <a:p>
            <a:pPr algn="ctr"/>
            <a:r>
              <a:rPr lang="fr-FR">
                <a:solidFill>
                  <a:srgbClr val="9796A3"/>
                </a:solidFill>
              </a:rPr>
              <a:t>Projet Compteurs Communicants Gaz</a:t>
            </a:r>
          </a:p>
        </p:txBody>
      </p:sp>
      <p:sp>
        <p:nvSpPr>
          <p:cNvPr id="8" name="Espace réservé du numéro de diapositive 7"/>
          <p:cNvSpPr>
            <a:spLocks noGrp="1"/>
          </p:cNvSpPr>
          <p:nvPr>
            <p:ph type="sldNum" sz="quarter" idx="12"/>
          </p:nvPr>
        </p:nvSpPr>
        <p:spPr/>
        <p:txBody>
          <a:bodyPr/>
          <a:lstStyle/>
          <a:p>
            <a:fld id="{2C34486F-2F64-425B-BA53-F5106D2763B8}" type="slidenum">
              <a:rPr lang="fr-FR" smtClean="0">
                <a:solidFill>
                  <a:srgbClr val="9796A3"/>
                </a:solidFill>
              </a:rPr>
              <a:pPr/>
              <a:t>‹N°›</a:t>
            </a:fld>
            <a:endParaRPr lang="fr-FR">
              <a:solidFill>
                <a:srgbClr val="9796A3"/>
              </a:solidFill>
            </a:endParaRPr>
          </a:p>
        </p:txBody>
      </p:sp>
    </p:spTree>
    <p:extLst>
      <p:ext uri="{BB962C8B-B14F-4D97-AF65-F5344CB8AC3E}">
        <p14:creationId xmlns:p14="http://schemas.microsoft.com/office/powerpoint/2010/main" val="14355199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Couverture_A">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p:txBody>
          <a:bodyPr/>
          <a:lstStyle>
            <a:lvl1pPr>
              <a:defRPr sz="100">
                <a:solidFill>
                  <a:schemeClr val="bg1">
                    <a:alpha val="0"/>
                  </a:schemeClr>
                </a:solidFill>
              </a:defRPr>
            </a:lvl1pPr>
          </a:lstStyle>
          <a:p>
            <a:fld id="{52E0C916-6ED6-49F1-B4D1-5FA397FFB09F}" type="datetime1">
              <a:rPr lang="fr-FR" smtClean="0"/>
              <a:pPr/>
              <a:t>09/04/2021</a:t>
            </a:fld>
            <a:endParaRPr lang="fr-FR"/>
          </a:p>
        </p:txBody>
      </p:sp>
      <p:sp>
        <p:nvSpPr>
          <p:cNvPr id="5" name="Espace réservé du pied de page 4"/>
          <p:cNvSpPr>
            <a:spLocks noGrp="1"/>
          </p:cNvSpPr>
          <p:nvPr>
            <p:ph type="ftr" sz="quarter" idx="11"/>
          </p:nvPr>
        </p:nvSpPr>
        <p:spPr bwMode="gray">
          <a:xfrm>
            <a:off x="8820150" y="6705600"/>
            <a:ext cx="323472" cy="152116"/>
          </a:xfrm>
        </p:spPr>
        <p:txBody>
          <a:bodyPr/>
          <a:lstStyle>
            <a:lvl1pPr>
              <a:defRPr sz="100">
                <a:solidFill>
                  <a:schemeClr val="bg1">
                    <a:alpha val="0"/>
                  </a:schemeClr>
                </a:solidFill>
              </a:defRPr>
            </a:lvl1pPr>
          </a:lstStyle>
          <a:p>
            <a:r>
              <a:rPr lang="fr-FR"/>
              <a:t>Document de travail - GT5 du 28/09/16</a:t>
            </a:r>
          </a:p>
        </p:txBody>
      </p:sp>
      <p:sp>
        <p:nvSpPr>
          <p:cNvPr id="6" name="Espace réservé du numéro de diapositive 5"/>
          <p:cNvSpPr>
            <a:spLocks noGrp="1"/>
          </p:cNvSpPr>
          <p:nvPr>
            <p:ph type="sldNum" sz="quarter" idx="12"/>
          </p:nvPr>
        </p:nvSpPr>
        <p:spPr bwMode="gray">
          <a:xfrm>
            <a:off x="8820150" y="6705600"/>
            <a:ext cx="323472" cy="152117"/>
          </a:xfrm>
        </p:spPr>
        <p:txBody>
          <a:bodyPr/>
          <a:lstStyle>
            <a:lvl1pPr>
              <a:defRPr sz="100">
                <a:solidFill>
                  <a:schemeClr val="bg1">
                    <a:alpha val="0"/>
                  </a:schemeClr>
                </a:solidFill>
              </a:defRPr>
            </a:lvl1pPr>
          </a:lstStyle>
          <a:p>
            <a:fld id="{10C140CD-8AED-46FF-A9A2-77308F3F39AE}" type="slidenum">
              <a:rPr lang="fr-FR" smtClean="0"/>
              <a:pPr/>
              <a:t>‹N°›</a:t>
            </a:fld>
            <a:endParaRPr lang="fr-FR"/>
          </a:p>
        </p:txBody>
      </p:sp>
      <p:sp>
        <p:nvSpPr>
          <p:cNvPr id="8" name="Espace réservé du texte 7"/>
          <p:cNvSpPr>
            <a:spLocks noGrp="1"/>
          </p:cNvSpPr>
          <p:nvPr>
            <p:ph type="body" sz="quarter" idx="13" hasCustomPrompt="1"/>
          </p:nvPr>
        </p:nvSpPr>
        <p:spPr bwMode="gray">
          <a:xfrm>
            <a:off x="2987824" y="639295"/>
            <a:ext cx="5832326" cy="1349843"/>
          </a:xfrm>
        </p:spPr>
        <p:txBody>
          <a:bodyPr/>
          <a:lstStyle>
            <a:lvl1pPr>
              <a:lnSpc>
                <a:spcPct val="100000"/>
              </a:lnSpc>
              <a:spcBef>
                <a:spcPts val="0"/>
              </a:spcBef>
              <a:spcAft>
                <a:spcPts val="0"/>
              </a:spcAft>
              <a:defRPr sz="2900" baseline="0">
                <a:solidFill>
                  <a:schemeClr val="accent6"/>
                </a:solidFill>
                <a:latin typeface="+mn-lt"/>
              </a:defRPr>
            </a:lvl1pPr>
            <a:lvl2pPr>
              <a:lnSpc>
                <a:spcPct val="100000"/>
              </a:lnSpc>
              <a:spcBef>
                <a:spcPts val="0"/>
              </a:spcBef>
              <a:spcAft>
                <a:spcPts val="0"/>
              </a:spcAft>
              <a:defRPr sz="2100" baseline="0"/>
            </a:lvl2pPr>
            <a:lvl3pPr marL="0">
              <a:lnSpc>
                <a:spcPct val="100000"/>
              </a:lnSpc>
              <a:spcBef>
                <a:spcPts val="600"/>
              </a:spcBef>
              <a:spcAft>
                <a:spcPts val="0"/>
              </a:spcAft>
              <a:defRPr sz="1600">
                <a:solidFill>
                  <a:schemeClr val="accent6"/>
                </a:solidFill>
                <a:latin typeface="+mn-lt"/>
              </a:defRPr>
            </a:lvl3pPr>
          </a:lstStyle>
          <a:p>
            <a:pPr lvl="0"/>
            <a:r>
              <a:rPr lang="fr-FR" noProof="0"/>
              <a:t>Déploiement des compteurs communicants Gaz</a:t>
            </a:r>
          </a:p>
          <a:p>
            <a:pPr lvl="1"/>
            <a:r>
              <a:rPr lang="fr-FR" noProof="0"/>
              <a:t>Réseau CAPEB Finistère nord et sud2</a:t>
            </a:r>
          </a:p>
          <a:p>
            <a:pPr lvl="2"/>
            <a:r>
              <a:rPr lang="fr-FR" noProof="0"/>
              <a:t>Texte de niveau 3</a:t>
            </a:r>
          </a:p>
        </p:txBody>
      </p:sp>
      <p:pic>
        <p:nvPicPr>
          <p:cNvPr id="10" name="Image 9"/>
          <p:cNvPicPr>
            <a:picLocks noChangeAspect="1"/>
          </p:cNvPicPr>
          <p:nvPr userDrawn="1"/>
        </p:nvPicPr>
        <p:blipFill rotWithShape="1">
          <a:blip r:embed="rId2" cstate="print">
            <a:extLst>
              <a:ext uri="{28A0092B-C50C-407E-A947-70E740481C1C}">
                <a14:useLocalDpi xmlns:a14="http://schemas.microsoft.com/office/drawing/2010/main" val="0"/>
              </a:ext>
            </a:extLst>
          </a:blip>
          <a:srcRect b="11509"/>
          <a:stretch/>
        </p:blipFill>
        <p:spPr bwMode="gray">
          <a:xfrm>
            <a:off x="0" y="0"/>
            <a:ext cx="2520000" cy="1592263"/>
          </a:xfrm>
          <a:prstGeom prst="rect">
            <a:avLst/>
          </a:prstGeom>
        </p:spPr>
      </p:pic>
    </p:spTree>
    <p:extLst>
      <p:ext uri="{BB962C8B-B14F-4D97-AF65-F5344CB8AC3E}">
        <p14:creationId xmlns:p14="http://schemas.microsoft.com/office/powerpoint/2010/main" val="3939102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hapitre_C">
    <p:spTree>
      <p:nvGrpSpPr>
        <p:cNvPr id="1" name=""/>
        <p:cNvGrpSpPr/>
        <p:nvPr/>
      </p:nvGrpSpPr>
      <p:grpSpPr>
        <a:xfrm>
          <a:off x="0" y="0"/>
          <a:ext cx="0" cy="0"/>
          <a:chOff x="0" y="0"/>
          <a:chExt cx="0" cy="0"/>
        </a:xfrm>
      </p:grpSpPr>
      <p:pic>
        <p:nvPicPr>
          <p:cNvPr id="14" name="Image 13"/>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gray">
          <a:xfrm>
            <a:off x="1912930" y="2034002"/>
            <a:ext cx="7236000" cy="1998917"/>
          </a:xfrm>
          <a:custGeom>
            <a:avLst/>
            <a:gdLst>
              <a:gd name="connsiteX0" fmla="*/ 630000 w 7231070"/>
              <a:gd name="connsiteY0" fmla="*/ 0 h 1997555"/>
              <a:gd name="connsiteX1" fmla="*/ 899593 w 7231070"/>
              <a:gd name="connsiteY1" fmla="*/ 0 h 1997555"/>
              <a:gd name="connsiteX2" fmla="*/ 1260000 w 7231070"/>
              <a:gd name="connsiteY2" fmla="*/ 0 h 1997555"/>
              <a:gd name="connsiteX3" fmla="*/ 7230692 w 7231070"/>
              <a:gd name="connsiteY3" fmla="*/ 0 h 1997555"/>
              <a:gd name="connsiteX4" fmla="*/ 7230692 w 7231070"/>
              <a:gd name="connsiteY4" fmla="*/ 917880 h 1997555"/>
              <a:gd name="connsiteX5" fmla="*/ 7231070 w 7231070"/>
              <a:gd name="connsiteY5" fmla="*/ 917880 h 1997555"/>
              <a:gd name="connsiteX6" fmla="*/ 7231070 w 7231070"/>
              <a:gd name="connsiteY6" fmla="*/ 1997555 h 1997555"/>
              <a:gd name="connsiteX7" fmla="*/ 1 w 7231070"/>
              <a:gd name="connsiteY7" fmla="*/ 1997555 h 1997555"/>
              <a:gd name="connsiteX8" fmla="*/ 1 w 7231070"/>
              <a:gd name="connsiteY8" fmla="*/ 1260000 h 1997555"/>
              <a:gd name="connsiteX9" fmla="*/ 0 w 7231070"/>
              <a:gd name="connsiteY9" fmla="*/ 1260000 h 1997555"/>
              <a:gd name="connsiteX10" fmla="*/ 0 w 7231070"/>
              <a:gd name="connsiteY10" fmla="*/ 630000 h 1997555"/>
              <a:gd name="connsiteX11" fmla="*/ 630000 w 7231070"/>
              <a:gd name="connsiteY11" fmla="*/ 0 h 1997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31070" h="1997555">
                <a:moveTo>
                  <a:pt x="630000" y="0"/>
                </a:moveTo>
                <a:lnTo>
                  <a:pt x="899593" y="0"/>
                </a:lnTo>
                <a:lnTo>
                  <a:pt x="1260000" y="0"/>
                </a:lnTo>
                <a:lnTo>
                  <a:pt x="7230692" y="0"/>
                </a:lnTo>
                <a:lnTo>
                  <a:pt x="7230692" y="917880"/>
                </a:lnTo>
                <a:lnTo>
                  <a:pt x="7231070" y="917880"/>
                </a:lnTo>
                <a:lnTo>
                  <a:pt x="7231070" y="1997555"/>
                </a:lnTo>
                <a:lnTo>
                  <a:pt x="1" y="1997555"/>
                </a:lnTo>
                <a:lnTo>
                  <a:pt x="1" y="1260000"/>
                </a:lnTo>
                <a:lnTo>
                  <a:pt x="0" y="1260000"/>
                </a:lnTo>
                <a:lnTo>
                  <a:pt x="0" y="630000"/>
                </a:lnTo>
                <a:cubicBezTo>
                  <a:pt x="0" y="282061"/>
                  <a:pt x="282061" y="0"/>
                  <a:pt x="630000" y="0"/>
                </a:cubicBezTo>
                <a:close/>
              </a:path>
            </a:pathLst>
          </a:custGeom>
        </p:spPr>
      </p:pic>
      <p:sp>
        <p:nvSpPr>
          <p:cNvPr id="8" name="Espace réservé du texte 7"/>
          <p:cNvSpPr>
            <a:spLocks noGrp="1"/>
          </p:cNvSpPr>
          <p:nvPr>
            <p:ph type="body" sz="quarter" idx="13" hasCustomPrompt="1"/>
          </p:nvPr>
        </p:nvSpPr>
        <p:spPr bwMode="gray">
          <a:xfrm>
            <a:off x="2627784" y="4257092"/>
            <a:ext cx="6192366" cy="1835733"/>
          </a:xfrm>
        </p:spPr>
        <p:txBody>
          <a:bodyPr/>
          <a:lstStyle>
            <a:lvl1pPr>
              <a:lnSpc>
                <a:spcPct val="100000"/>
              </a:lnSpc>
              <a:spcBef>
                <a:spcPts val="0"/>
              </a:spcBef>
              <a:spcAft>
                <a:spcPts val="0"/>
              </a:spcAft>
              <a:defRPr sz="2900">
                <a:solidFill>
                  <a:schemeClr val="accent5"/>
                </a:solidFill>
                <a:latin typeface="+mn-lt"/>
              </a:defRPr>
            </a:lvl1pPr>
            <a:lvl2pPr>
              <a:lnSpc>
                <a:spcPct val="100000"/>
              </a:lnSpc>
              <a:spcBef>
                <a:spcPts val="0"/>
              </a:spcBef>
              <a:spcAft>
                <a:spcPts val="0"/>
              </a:spcAft>
              <a:defRPr sz="2100">
                <a:solidFill>
                  <a:schemeClr val="accent5"/>
                </a:solidFill>
              </a:defRPr>
            </a:lvl2pPr>
            <a:lvl3pPr marL="0">
              <a:lnSpc>
                <a:spcPct val="120000"/>
              </a:lnSpc>
              <a:spcBef>
                <a:spcPts val="0"/>
              </a:spcBef>
              <a:spcAft>
                <a:spcPts val="0"/>
              </a:spcAft>
              <a:defRPr sz="1200">
                <a:solidFill>
                  <a:schemeClr val="accent5"/>
                </a:solidFill>
                <a:latin typeface="+mn-lt"/>
              </a:defRPr>
            </a:lvl3pPr>
          </a:lstStyle>
          <a:p>
            <a:pPr lvl="0"/>
            <a:r>
              <a:rPr lang="fr-FR" noProof="0"/>
              <a:t>Texte de niveau 1</a:t>
            </a:r>
          </a:p>
          <a:p>
            <a:pPr lvl="1"/>
            <a:r>
              <a:rPr lang="fr-FR" noProof="0"/>
              <a:t>Texte de niveau 2</a:t>
            </a:r>
          </a:p>
          <a:p>
            <a:pPr lvl="2"/>
            <a:r>
              <a:rPr lang="fr-FR" noProof="0"/>
              <a:t>Texte de niveau 3</a:t>
            </a:r>
          </a:p>
        </p:txBody>
      </p:sp>
      <p:sp>
        <p:nvSpPr>
          <p:cNvPr id="11" name="Espace réservé de la date 1"/>
          <p:cNvSpPr>
            <a:spLocks noGrp="1"/>
          </p:cNvSpPr>
          <p:nvPr>
            <p:ph type="dt" sz="half" idx="14"/>
          </p:nvPr>
        </p:nvSpPr>
        <p:spPr bwMode="gray">
          <a:xfrm>
            <a:off x="8820150" y="6705600"/>
            <a:ext cx="321821" cy="152400"/>
          </a:xfrm>
        </p:spPr>
        <p:txBody>
          <a:bodyPr/>
          <a:lstStyle/>
          <a:p>
            <a:fld id="{AFFCAFB3-6546-4552-BB8B-7E68EBB1F0F2}" type="datetime1">
              <a:rPr lang="fr-FR" smtClean="0"/>
              <a:pPr/>
              <a:t>09/04/2021</a:t>
            </a:fld>
            <a:endParaRPr lang="fr-FR"/>
          </a:p>
        </p:txBody>
      </p:sp>
      <p:sp>
        <p:nvSpPr>
          <p:cNvPr id="12" name="Espace réservé du pied de page 2"/>
          <p:cNvSpPr>
            <a:spLocks noGrp="1"/>
          </p:cNvSpPr>
          <p:nvPr>
            <p:ph type="ftr" sz="quarter" idx="15"/>
          </p:nvPr>
        </p:nvSpPr>
        <p:spPr bwMode="gray">
          <a:xfrm>
            <a:off x="1763713" y="6156000"/>
            <a:ext cx="6624637" cy="232968"/>
          </a:xfrm>
        </p:spPr>
        <p:txBody>
          <a:bodyPr/>
          <a:lstStyle>
            <a:lvl1pPr>
              <a:defRPr>
                <a:solidFill>
                  <a:schemeClr val="accent6"/>
                </a:solidFill>
              </a:defRPr>
            </a:lvl1pPr>
          </a:lstStyle>
          <a:p>
            <a:r>
              <a:rPr lang="fr-FR"/>
              <a:t>Document de travail - GT5 du 28/09/16</a:t>
            </a:r>
          </a:p>
        </p:txBody>
      </p:sp>
      <p:sp>
        <p:nvSpPr>
          <p:cNvPr id="13" name="Espace réservé du numéro de diapositive 9"/>
          <p:cNvSpPr>
            <a:spLocks noGrp="1"/>
          </p:cNvSpPr>
          <p:nvPr>
            <p:ph type="sldNum" sz="quarter" idx="16"/>
          </p:nvPr>
        </p:nvSpPr>
        <p:spPr bwMode="gray">
          <a:xfrm>
            <a:off x="7812089" y="6553200"/>
            <a:ext cx="576261" cy="152400"/>
          </a:xfrm>
        </p:spPr>
        <p:txBody>
          <a:bodyPr/>
          <a:lstStyle>
            <a:lvl1pPr>
              <a:defRPr>
                <a:solidFill>
                  <a:schemeClr val="accent6"/>
                </a:solidFill>
              </a:defRPr>
            </a:lvl1pPr>
          </a:lstStyle>
          <a:p>
            <a:fld id="{10C140CD-8AED-46FF-A9A2-77308F3F39AE}" type="slidenum">
              <a:rPr lang="fr-FR" smtClean="0"/>
              <a:pPr/>
              <a:t>‹N°›</a:t>
            </a:fld>
            <a:endParaRPr lang="fr-FR"/>
          </a:p>
        </p:txBody>
      </p:sp>
      <p:pic>
        <p:nvPicPr>
          <p:cNvPr id="9" name="Image 8"/>
          <p:cNvPicPr>
            <a:picLocks noChangeAspect="1"/>
          </p:cNvPicPr>
          <p:nvPr userDrawn="1"/>
        </p:nvPicPr>
        <p:blipFill rotWithShape="1">
          <a:blip r:embed="rId3" cstate="screen">
            <a:extLst>
              <a:ext uri="{28A0092B-C50C-407E-A947-70E740481C1C}">
                <a14:useLocalDpi xmlns:a14="http://schemas.microsoft.com/office/drawing/2010/main"/>
              </a:ext>
            </a:extLst>
          </a:blip>
          <a:srcRect b="11509"/>
          <a:stretch/>
        </p:blipFill>
        <p:spPr bwMode="gray">
          <a:xfrm>
            <a:off x="0" y="0"/>
            <a:ext cx="2520000" cy="1592263"/>
          </a:xfrm>
          <a:prstGeom prst="rect">
            <a:avLst/>
          </a:prstGeom>
        </p:spPr>
      </p:pic>
    </p:spTree>
    <p:extLst>
      <p:ext uri="{BB962C8B-B14F-4D97-AF65-F5344CB8AC3E}">
        <p14:creationId xmlns:p14="http://schemas.microsoft.com/office/powerpoint/2010/main" val="2141387143"/>
      </p:ext>
    </p:extLst>
  </p:cSld>
  <p:clrMapOvr>
    <a:masterClrMapping/>
  </p:clrMapOvr>
  <p:transition spd="slow">
    <p:push/>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Couverture_B">
    <p:spTree>
      <p:nvGrpSpPr>
        <p:cNvPr id="1" name=""/>
        <p:cNvGrpSpPr/>
        <p:nvPr/>
      </p:nvGrpSpPr>
      <p:grpSpPr>
        <a:xfrm>
          <a:off x="0" y="0"/>
          <a:ext cx="0" cy="0"/>
          <a:chOff x="0" y="0"/>
          <a:chExt cx="0" cy="0"/>
        </a:xfrm>
      </p:grpSpPr>
      <p:pic>
        <p:nvPicPr>
          <p:cNvPr id="11" name="Image 10"/>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gray">
          <a:xfrm>
            <a:off x="0" y="2034000"/>
            <a:ext cx="9144000" cy="4823460"/>
          </a:xfrm>
          <a:custGeom>
            <a:avLst/>
            <a:gdLst>
              <a:gd name="connsiteX0" fmla="*/ 630000 w 9144000"/>
              <a:gd name="connsiteY0" fmla="*/ 0 h 4823460"/>
              <a:gd name="connsiteX1" fmla="*/ 899592 w 9144000"/>
              <a:gd name="connsiteY1" fmla="*/ 0 h 4823460"/>
              <a:gd name="connsiteX2" fmla="*/ 1260000 w 9144000"/>
              <a:gd name="connsiteY2" fmla="*/ 0 h 4823460"/>
              <a:gd name="connsiteX3" fmla="*/ 9144000 w 9144000"/>
              <a:gd name="connsiteY3" fmla="*/ 0 h 4823460"/>
              <a:gd name="connsiteX4" fmla="*/ 9144000 w 9144000"/>
              <a:gd name="connsiteY4" fmla="*/ 1070340 h 4823460"/>
              <a:gd name="connsiteX5" fmla="*/ 9144000 w 9144000"/>
              <a:gd name="connsiteY5" fmla="*/ 4823460 h 4823460"/>
              <a:gd name="connsiteX6" fmla="*/ 0 w 9144000"/>
              <a:gd name="connsiteY6" fmla="*/ 4823460 h 4823460"/>
              <a:gd name="connsiteX7" fmla="*/ 0 w 9144000"/>
              <a:gd name="connsiteY7" fmla="*/ 1070340 h 4823460"/>
              <a:gd name="connsiteX8" fmla="*/ 0 w 9144000"/>
              <a:gd name="connsiteY8" fmla="*/ 630000 h 4823460"/>
              <a:gd name="connsiteX9" fmla="*/ 630000 w 9144000"/>
              <a:gd name="connsiteY9" fmla="*/ 0 h 4823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44000" h="4823460">
                <a:moveTo>
                  <a:pt x="630000" y="0"/>
                </a:moveTo>
                <a:lnTo>
                  <a:pt x="899592" y="0"/>
                </a:lnTo>
                <a:lnTo>
                  <a:pt x="1260000" y="0"/>
                </a:lnTo>
                <a:lnTo>
                  <a:pt x="9144000" y="0"/>
                </a:lnTo>
                <a:lnTo>
                  <a:pt x="9144000" y="1070340"/>
                </a:lnTo>
                <a:lnTo>
                  <a:pt x="9144000" y="4823460"/>
                </a:lnTo>
                <a:lnTo>
                  <a:pt x="0" y="4823460"/>
                </a:lnTo>
                <a:lnTo>
                  <a:pt x="0" y="1070340"/>
                </a:lnTo>
                <a:lnTo>
                  <a:pt x="0" y="630000"/>
                </a:lnTo>
                <a:cubicBezTo>
                  <a:pt x="0" y="282061"/>
                  <a:pt x="282061" y="0"/>
                  <a:pt x="630000" y="0"/>
                </a:cubicBezTo>
                <a:close/>
              </a:path>
            </a:pathLst>
          </a:custGeom>
        </p:spPr>
      </p:pic>
      <p:sp>
        <p:nvSpPr>
          <p:cNvPr id="4" name="Espace réservé de la date 3"/>
          <p:cNvSpPr>
            <a:spLocks noGrp="1"/>
          </p:cNvSpPr>
          <p:nvPr>
            <p:ph type="dt" sz="half" idx="10"/>
          </p:nvPr>
        </p:nvSpPr>
        <p:spPr bwMode="gray"/>
        <p:txBody>
          <a:bodyPr/>
          <a:lstStyle>
            <a:lvl1pPr>
              <a:defRPr sz="100">
                <a:solidFill>
                  <a:schemeClr val="bg1">
                    <a:alpha val="0"/>
                  </a:schemeClr>
                </a:solidFill>
              </a:defRPr>
            </a:lvl1pPr>
          </a:lstStyle>
          <a:p>
            <a:fld id="{20DCD1BE-0814-40A1-BF6D-1ED9F8CBC671}" type="datetime1">
              <a:rPr lang="fr-FR" smtClean="0"/>
              <a:pPr/>
              <a:t>09/04/2021</a:t>
            </a:fld>
            <a:endParaRPr lang="fr-FR"/>
          </a:p>
        </p:txBody>
      </p:sp>
      <p:sp>
        <p:nvSpPr>
          <p:cNvPr id="5" name="Espace réservé du pied de page 4"/>
          <p:cNvSpPr>
            <a:spLocks noGrp="1"/>
          </p:cNvSpPr>
          <p:nvPr>
            <p:ph type="ftr" sz="quarter" idx="11"/>
          </p:nvPr>
        </p:nvSpPr>
        <p:spPr bwMode="gray">
          <a:xfrm>
            <a:off x="8820150" y="6705600"/>
            <a:ext cx="323472" cy="152116"/>
          </a:xfrm>
        </p:spPr>
        <p:txBody>
          <a:bodyPr/>
          <a:lstStyle>
            <a:lvl1pPr>
              <a:defRPr sz="100">
                <a:solidFill>
                  <a:schemeClr val="bg1">
                    <a:alpha val="0"/>
                  </a:schemeClr>
                </a:solidFill>
              </a:defRPr>
            </a:lvl1pPr>
          </a:lstStyle>
          <a:p>
            <a:r>
              <a:rPr lang="fr-FR"/>
              <a:t>Document de travail - GT5 du 28/09/16</a:t>
            </a:r>
          </a:p>
        </p:txBody>
      </p:sp>
      <p:sp>
        <p:nvSpPr>
          <p:cNvPr id="6" name="Espace réservé du numéro de diapositive 5"/>
          <p:cNvSpPr>
            <a:spLocks noGrp="1"/>
          </p:cNvSpPr>
          <p:nvPr>
            <p:ph type="sldNum" sz="quarter" idx="12"/>
          </p:nvPr>
        </p:nvSpPr>
        <p:spPr bwMode="gray">
          <a:xfrm>
            <a:off x="8820150" y="6705600"/>
            <a:ext cx="323472" cy="152117"/>
          </a:xfrm>
        </p:spPr>
        <p:txBody>
          <a:bodyPr/>
          <a:lstStyle>
            <a:lvl1pPr>
              <a:defRPr sz="100">
                <a:solidFill>
                  <a:schemeClr val="bg1">
                    <a:alpha val="0"/>
                  </a:schemeClr>
                </a:solidFill>
              </a:defRPr>
            </a:lvl1pPr>
          </a:lstStyle>
          <a:p>
            <a:fld id="{10C140CD-8AED-46FF-A9A2-77308F3F39AE}" type="slidenum">
              <a:rPr lang="fr-FR" smtClean="0"/>
              <a:pPr/>
              <a:t>‹N°›</a:t>
            </a:fld>
            <a:endParaRPr lang="fr-FR"/>
          </a:p>
        </p:txBody>
      </p:sp>
      <p:sp>
        <p:nvSpPr>
          <p:cNvPr id="8" name="Espace réservé du texte 7"/>
          <p:cNvSpPr>
            <a:spLocks noGrp="1"/>
          </p:cNvSpPr>
          <p:nvPr>
            <p:ph type="body" sz="quarter" idx="13" hasCustomPrompt="1"/>
          </p:nvPr>
        </p:nvSpPr>
        <p:spPr bwMode="gray">
          <a:xfrm>
            <a:off x="2987824" y="639295"/>
            <a:ext cx="5832326" cy="1349843"/>
          </a:xfrm>
        </p:spPr>
        <p:txBody>
          <a:bodyPr/>
          <a:lstStyle>
            <a:lvl1pPr>
              <a:lnSpc>
                <a:spcPct val="100000"/>
              </a:lnSpc>
              <a:spcBef>
                <a:spcPts val="0"/>
              </a:spcBef>
              <a:spcAft>
                <a:spcPts val="0"/>
              </a:spcAft>
              <a:defRPr sz="2900">
                <a:solidFill>
                  <a:schemeClr val="accent6"/>
                </a:solidFill>
                <a:latin typeface="+mn-lt"/>
              </a:defRPr>
            </a:lvl1pPr>
            <a:lvl2pPr>
              <a:lnSpc>
                <a:spcPct val="100000"/>
              </a:lnSpc>
              <a:spcBef>
                <a:spcPts val="0"/>
              </a:spcBef>
              <a:spcAft>
                <a:spcPts val="0"/>
              </a:spcAft>
              <a:defRPr sz="2100"/>
            </a:lvl2pPr>
            <a:lvl3pPr marL="0">
              <a:lnSpc>
                <a:spcPct val="100000"/>
              </a:lnSpc>
              <a:spcBef>
                <a:spcPts val="600"/>
              </a:spcBef>
              <a:spcAft>
                <a:spcPts val="0"/>
              </a:spcAft>
              <a:defRPr sz="1600">
                <a:solidFill>
                  <a:schemeClr val="accent6"/>
                </a:solidFill>
                <a:latin typeface="+mn-lt"/>
              </a:defRPr>
            </a:lvl3pPr>
          </a:lstStyle>
          <a:p>
            <a:pPr lvl="0"/>
            <a:r>
              <a:rPr lang="fr-FR" noProof="0"/>
              <a:t>Texte de niveau 1</a:t>
            </a:r>
          </a:p>
          <a:p>
            <a:pPr lvl="1"/>
            <a:r>
              <a:rPr lang="fr-FR" noProof="0"/>
              <a:t>Texte de niveau 2</a:t>
            </a:r>
          </a:p>
          <a:p>
            <a:pPr lvl="2"/>
            <a:r>
              <a:rPr lang="fr-FR" noProof="0"/>
              <a:t>Texte de niveau 3</a:t>
            </a:r>
          </a:p>
        </p:txBody>
      </p:sp>
      <p:pic>
        <p:nvPicPr>
          <p:cNvPr id="10" name="Image 9"/>
          <p:cNvPicPr>
            <a:picLocks noChangeAspect="1"/>
          </p:cNvPicPr>
          <p:nvPr userDrawn="1"/>
        </p:nvPicPr>
        <p:blipFill rotWithShape="1">
          <a:blip r:embed="rId3" cstate="print">
            <a:extLst>
              <a:ext uri="{28A0092B-C50C-407E-A947-70E740481C1C}">
                <a14:useLocalDpi xmlns:a14="http://schemas.microsoft.com/office/drawing/2010/main" val="0"/>
              </a:ext>
            </a:extLst>
          </a:blip>
          <a:srcRect b="11509"/>
          <a:stretch/>
        </p:blipFill>
        <p:spPr bwMode="gray">
          <a:xfrm>
            <a:off x="0" y="0"/>
            <a:ext cx="2520000" cy="1592263"/>
          </a:xfrm>
          <a:prstGeom prst="rect">
            <a:avLst/>
          </a:prstGeom>
        </p:spPr>
      </p:pic>
    </p:spTree>
    <p:extLst>
      <p:ext uri="{BB962C8B-B14F-4D97-AF65-F5344CB8AC3E}">
        <p14:creationId xmlns:p14="http://schemas.microsoft.com/office/powerpoint/2010/main" val="351365443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Couverture_C">
    <p:spTree>
      <p:nvGrpSpPr>
        <p:cNvPr id="1" name=""/>
        <p:cNvGrpSpPr/>
        <p:nvPr/>
      </p:nvGrpSpPr>
      <p:grpSpPr>
        <a:xfrm>
          <a:off x="0" y="0"/>
          <a:ext cx="0" cy="0"/>
          <a:chOff x="0" y="0"/>
          <a:chExt cx="0" cy="0"/>
        </a:xfrm>
      </p:grpSpPr>
      <p:sp>
        <p:nvSpPr>
          <p:cNvPr id="15" name="Espace réservé pour une image  14"/>
          <p:cNvSpPr>
            <a:spLocks noGrp="1"/>
          </p:cNvSpPr>
          <p:nvPr>
            <p:ph type="pic" sz="quarter" idx="14"/>
          </p:nvPr>
        </p:nvSpPr>
        <p:spPr bwMode="gray">
          <a:xfrm>
            <a:off x="0" y="2034000"/>
            <a:ext cx="9144000" cy="4824000"/>
          </a:xfrm>
          <a:custGeom>
            <a:avLst/>
            <a:gdLst>
              <a:gd name="connsiteX0" fmla="*/ 630000 w 9144000"/>
              <a:gd name="connsiteY0" fmla="*/ 0 h 4824000"/>
              <a:gd name="connsiteX1" fmla="*/ 899592 w 9144000"/>
              <a:gd name="connsiteY1" fmla="*/ 0 h 4824000"/>
              <a:gd name="connsiteX2" fmla="*/ 1260000 w 9144000"/>
              <a:gd name="connsiteY2" fmla="*/ 0 h 4824000"/>
              <a:gd name="connsiteX3" fmla="*/ 9144000 w 9144000"/>
              <a:gd name="connsiteY3" fmla="*/ 0 h 4824000"/>
              <a:gd name="connsiteX4" fmla="*/ 9144000 w 9144000"/>
              <a:gd name="connsiteY4" fmla="*/ 1070340 h 4824000"/>
              <a:gd name="connsiteX5" fmla="*/ 9144000 w 9144000"/>
              <a:gd name="connsiteY5" fmla="*/ 4823460 h 4824000"/>
              <a:gd name="connsiteX6" fmla="*/ 9144000 w 9144000"/>
              <a:gd name="connsiteY6" fmla="*/ 4824000 h 4824000"/>
              <a:gd name="connsiteX7" fmla="*/ 0 w 9144000"/>
              <a:gd name="connsiteY7" fmla="*/ 4824000 h 4824000"/>
              <a:gd name="connsiteX8" fmla="*/ 0 w 9144000"/>
              <a:gd name="connsiteY8" fmla="*/ 1070340 h 4824000"/>
              <a:gd name="connsiteX9" fmla="*/ 0 w 9144000"/>
              <a:gd name="connsiteY9" fmla="*/ 630000 h 4824000"/>
              <a:gd name="connsiteX10" fmla="*/ 630000 w 9144000"/>
              <a:gd name="connsiteY10" fmla="*/ 0 h 482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0" h="4824000">
                <a:moveTo>
                  <a:pt x="630000" y="0"/>
                </a:moveTo>
                <a:lnTo>
                  <a:pt x="899592" y="0"/>
                </a:lnTo>
                <a:lnTo>
                  <a:pt x="1260000" y="0"/>
                </a:lnTo>
                <a:lnTo>
                  <a:pt x="9144000" y="0"/>
                </a:lnTo>
                <a:lnTo>
                  <a:pt x="9144000" y="1070340"/>
                </a:lnTo>
                <a:lnTo>
                  <a:pt x="9144000" y="4823460"/>
                </a:lnTo>
                <a:lnTo>
                  <a:pt x="9144000" y="4824000"/>
                </a:lnTo>
                <a:lnTo>
                  <a:pt x="0" y="4824000"/>
                </a:lnTo>
                <a:lnTo>
                  <a:pt x="0" y="1070340"/>
                </a:lnTo>
                <a:lnTo>
                  <a:pt x="0" y="630000"/>
                </a:lnTo>
                <a:cubicBezTo>
                  <a:pt x="0" y="282061"/>
                  <a:pt x="282061" y="0"/>
                  <a:pt x="630000" y="0"/>
                </a:cubicBezTo>
                <a:close/>
              </a:path>
            </a:pathLst>
          </a:custGeom>
        </p:spPr>
        <p:txBody>
          <a:bodyPr wrap="square" tIns="1080000" anchor="ctr" anchorCtr="0">
            <a:noAutofit/>
          </a:bodyPr>
          <a:lstStyle>
            <a:lvl1pPr algn="ctr">
              <a:defRPr/>
            </a:lvl1pPr>
          </a:lstStyle>
          <a:p>
            <a:r>
              <a:rPr lang="fr-FR"/>
              <a:t>Cliquez sur l'icône pour ajouter une image</a:t>
            </a:r>
          </a:p>
        </p:txBody>
      </p:sp>
      <p:sp>
        <p:nvSpPr>
          <p:cNvPr id="4" name="Espace réservé de la date 3"/>
          <p:cNvSpPr>
            <a:spLocks noGrp="1"/>
          </p:cNvSpPr>
          <p:nvPr>
            <p:ph type="dt" sz="half" idx="10"/>
          </p:nvPr>
        </p:nvSpPr>
        <p:spPr bwMode="gray"/>
        <p:txBody>
          <a:bodyPr/>
          <a:lstStyle>
            <a:lvl1pPr>
              <a:defRPr sz="100">
                <a:solidFill>
                  <a:schemeClr val="bg1">
                    <a:alpha val="0"/>
                  </a:schemeClr>
                </a:solidFill>
              </a:defRPr>
            </a:lvl1pPr>
          </a:lstStyle>
          <a:p>
            <a:fld id="{0DDDC04D-FD60-431D-B23E-2626D9C77EE0}" type="datetime1">
              <a:rPr lang="fr-FR" smtClean="0"/>
              <a:pPr/>
              <a:t>09/04/2021</a:t>
            </a:fld>
            <a:endParaRPr lang="fr-FR"/>
          </a:p>
        </p:txBody>
      </p:sp>
      <p:sp>
        <p:nvSpPr>
          <p:cNvPr id="5" name="Espace réservé du pied de page 4"/>
          <p:cNvSpPr>
            <a:spLocks noGrp="1"/>
          </p:cNvSpPr>
          <p:nvPr>
            <p:ph type="ftr" sz="quarter" idx="11"/>
          </p:nvPr>
        </p:nvSpPr>
        <p:spPr bwMode="gray">
          <a:xfrm>
            <a:off x="8820150" y="6705600"/>
            <a:ext cx="323472" cy="152116"/>
          </a:xfrm>
        </p:spPr>
        <p:txBody>
          <a:bodyPr/>
          <a:lstStyle>
            <a:lvl1pPr>
              <a:defRPr sz="100">
                <a:solidFill>
                  <a:schemeClr val="bg1">
                    <a:alpha val="0"/>
                  </a:schemeClr>
                </a:solidFill>
              </a:defRPr>
            </a:lvl1pPr>
          </a:lstStyle>
          <a:p>
            <a:r>
              <a:rPr lang="fr-FR"/>
              <a:t>Document de travail - GT5 du 28/09/16</a:t>
            </a:r>
          </a:p>
        </p:txBody>
      </p:sp>
      <p:sp>
        <p:nvSpPr>
          <p:cNvPr id="6" name="Espace réservé du numéro de diapositive 5"/>
          <p:cNvSpPr>
            <a:spLocks noGrp="1"/>
          </p:cNvSpPr>
          <p:nvPr>
            <p:ph type="sldNum" sz="quarter" idx="12"/>
          </p:nvPr>
        </p:nvSpPr>
        <p:spPr bwMode="gray">
          <a:xfrm>
            <a:off x="8820150" y="6705600"/>
            <a:ext cx="323472" cy="152117"/>
          </a:xfrm>
        </p:spPr>
        <p:txBody>
          <a:bodyPr/>
          <a:lstStyle>
            <a:lvl1pPr>
              <a:defRPr sz="100">
                <a:solidFill>
                  <a:schemeClr val="bg1">
                    <a:alpha val="0"/>
                  </a:schemeClr>
                </a:solidFill>
              </a:defRPr>
            </a:lvl1pPr>
          </a:lstStyle>
          <a:p>
            <a:fld id="{10C140CD-8AED-46FF-A9A2-77308F3F39AE}" type="slidenum">
              <a:rPr lang="fr-FR" smtClean="0"/>
              <a:pPr/>
              <a:t>‹N°›</a:t>
            </a:fld>
            <a:endParaRPr lang="fr-FR"/>
          </a:p>
        </p:txBody>
      </p:sp>
      <p:sp>
        <p:nvSpPr>
          <p:cNvPr id="8" name="Espace réservé du texte 7"/>
          <p:cNvSpPr>
            <a:spLocks noGrp="1"/>
          </p:cNvSpPr>
          <p:nvPr>
            <p:ph type="body" sz="quarter" idx="13" hasCustomPrompt="1"/>
          </p:nvPr>
        </p:nvSpPr>
        <p:spPr bwMode="gray">
          <a:xfrm>
            <a:off x="2987824" y="639295"/>
            <a:ext cx="5832326" cy="1349843"/>
          </a:xfrm>
        </p:spPr>
        <p:txBody>
          <a:bodyPr/>
          <a:lstStyle>
            <a:lvl1pPr>
              <a:lnSpc>
                <a:spcPct val="100000"/>
              </a:lnSpc>
              <a:spcBef>
                <a:spcPts val="0"/>
              </a:spcBef>
              <a:spcAft>
                <a:spcPts val="0"/>
              </a:spcAft>
              <a:defRPr sz="2900">
                <a:solidFill>
                  <a:schemeClr val="accent6"/>
                </a:solidFill>
                <a:latin typeface="+mn-lt"/>
              </a:defRPr>
            </a:lvl1pPr>
            <a:lvl2pPr>
              <a:lnSpc>
                <a:spcPct val="100000"/>
              </a:lnSpc>
              <a:spcBef>
                <a:spcPts val="0"/>
              </a:spcBef>
              <a:spcAft>
                <a:spcPts val="0"/>
              </a:spcAft>
              <a:defRPr sz="2100"/>
            </a:lvl2pPr>
            <a:lvl3pPr marL="0">
              <a:lnSpc>
                <a:spcPct val="100000"/>
              </a:lnSpc>
              <a:spcBef>
                <a:spcPts val="600"/>
              </a:spcBef>
              <a:spcAft>
                <a:spcPts val="0"/>
              </a:spcAft>
              <a:defRPr sz="1600">
                <a:solidFill>
                  <a:schemeClr val="accent6"/>
                </a:solidFill>
                <a:latin typeface="+mn-lt"/>
              </a:defRPr>
            </a:lvl3pPr>
          </a:lstStyle>
          <a:p>
            <a:pPr lvl="0"/>
            <a:r>
              <a:rPr lang="fr-FR" noProof="0"/>
              <a:t>Texte de niveau 1</a:t>
            </a:r>
          </a:p>
          <a:p>
            <a:pPr lvl="1"/>
            <a:r>
              <a:rPr lang="fr-FR" noProof="0"/>
              <a:t>Texte de niveau 2</a:t>
            </a:r>
          </a:p>
          <a:p>
            <a:pPr lvl="2"/>
            <a:r>
              <a:rPr lang="fr-FR" noProof="0"/>
              <a:t>Texte de niveau 3</a:t>
            </a:r>
          </a:p>
        </p:txBody>
      </p:sp>
      <p:pic>
        <p:nvPicPr>
          <p:cNvPr id="10" name="Image 9"/>
          <p:cNvPicPr>
            <a:picLocks noChangeAspect="1"/>
          </p:cNvPicPr>
          <p:nvPr userDrawn="1"/>
        </p:nvPicPr>
        <p:blipFill rotWithShape="1">
          <a:blip r:embed="rId2" cstate="print">
            <a:extLst>
              <a:ext uri="{28A0092B-C50C-407E-A947-70E740481C1C}">
                <a14:useLocalDpi xmlns:a14="http://schemas.microsoft.com/office/drawing/2010/main" val="0"/>
              </a:ext>
            </a:extLst>
          </a:blip>
          <a:srcRect b="11509"/>
          <a:stretch/>
        </p:blipFill>
        <p:spPr bwMode="gray">
          <a:xfrm>
            <a:off x="0" y="0"/>
            <a:ext cx="2520000" cy="1592263"/>
          </a:xfrm>
          <a:prstGeom prst="rect">
            <a:avLst/>
          </a:prstGeom>
        </p:spPr>
      </p:pic>
    </p:spTree>
    <p:extLst>
      <p:ext uri="{BB962C8B-B14F-4D97-AF65-F5344CB8AC3E}">
        <p14:creationId xmlns:p14="http://schemas.microsoft.com/office/powerpoint/2010/main" val="349588185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title" preserve="1">
  <p:cSld name="Couverture_D">
    <p:spTree>
      <p:nvGrpSpPr>
        <p:cNvPr id="1" name=""/>
        <p:cNvGrpSpPr/>
        <p:nvPr/>
      </p:nvGrpSpPr>
      <p:grpSpPr>
        <a:xfrm>
          <a:off x="0" y="0"/>
          <a:ext cx="0" cy="0"/>
          <a:chOff x="0" y="0"/>
          <a:chExt cx="0" cy="0"/>
        </a:xfrm>
      </p:grpSpPr>
      <p:pic>
        <p:nvPicPr>
          <p:cNvPr id="9" name="Imag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1584000" y="0"/>
            <a:ext cx="7560000" cy="2034388"/>
          </a:xfrm>
          <a:prstGeom prst="rect">
            <a:avLst/>
          </a:prstGeom>
        </p:spPr>
      </p:pic>
      <p:sp>
        <p:nvSpPr>
          <p:cNvPr id="10" name="Forme libre 9"/>
          <p:cNvSpPr/>
          <p:nvPr userDrawn="1"/>
        </p:nvSpPr>
        <p:spPr bwMode="gray">
          <a:xfrm rot="16200000">
            <a:off x="2160000" y="-126000"/>
            <a:ext cx="4824000" cy="9144000"/>
          </a:xfrm>
          <a:custGeom>
            <a:avLst/>
            <a:gdLst>
              <a:gd name="connsiteX0" fmla="*/ 4824000 w 4824000"/>
              <a:gd name="connsiteY0" fmla="*/ 630000 h 9144000"/>
              <a:gd name="connsiteX1" fmla="*/ 4824000 w 4824000"/>
              <a:gd name="connsiteY1" fmla="*/ 899592 h 9144000"/>
              <a:gd name="connsiteX2" fmla="*/ 4824000 w 4824000"/>
              <a:gd name="connsiteY2" fmla="*/ 1260000 h 9144000"/>
              <a:gd name="connsiteX3" fmla="*/ 4824000 w 4824000"/>
              <a:gd name="connsiteY3" fmla="*/ 9144000 h 9144000"/>
              <a:gd name="connsiteX4" fmla="*/ 3753660 w 4824000"/>
              <a:gd name="connsiteY4" fmla="*/ 9144000 h 9144000"/>
              <a:gd name="connsiteX5" fmla="*/ 540 w 4824000"/>
              <a:gd name="connsiteY5" fmla="*/ 9144000 h 9144000"/>
              <a:gd name="connsiteX6" fmla="*/ 0 w 4824000"/>
              <a:gd name="connsiteY6" fmla="*/ 9144000 h 9144000"/>
              <a:gd name="connsiteX7" fmla="*/ 0 w 4824000"/>
              <a:gd name="connsiteY7" fmla="*/ 0 h 9144000"/>
              <a:gd name="connsiteX8" fmla="*/ 3753660 w 4824000"/>
              <a:gd name="connsiteY8" fmla="*/ 0 h 9144000"/>
              <a:gd name="connsiteX9" fmla="*/ 3753660 w 4824000"/>
              <a:gd name="connsiteY9" fmla="*/ 0 h 9144000"/>
              <a:gd name="connsiteX10" fmla="*/ 4194000 w 4824000"/>
              <a:gd name="connsiteY10" fmla="*/ 0 h 9144000"/>
              <a:gd name="connsiteX11" fmla="*/ 4824000 w 4824000"/>
              <a:gd name="connsiteY11" fmla="*/ 630000 h 91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24000" h="9144000">
                <a:moveTo>
                  <a:pt x="4824000" y="630000"/>
                </a:moveTo>
                <a:lnTo>
                  <a:pt x="4824000" y="899592"/>
                </a:lnTo>
                <a:lnTo>
                  <a:pt x="4824000" y="1260000"/>
                </a:lnTo>
                <a:lnTo>
                  <a:pt x="4824000" y="9144000"/>
                </a:lnTo>
                <a:lnTo>
                  <a:pt x="3753660" y="9144000"/>
                </a:lnTo>
                <a:lnTo>
                  <a:pt x="540" y="9144000"/>
                </a:lnTo>
                <a:lnTo>
                  <a:pt x="0" y="9144000"/>
                </a:lnTo>
                <a:lnTo>
                  <a:pt x="0" y="0"/>
                </a:lnTo>
                <a:lnTo>
                  <a:pt x="3753660" y="0"/>
                </a:lnTo>
                <a:lnTo>
                  <a:pt x="3753660" y="0"/>
                </a:lnTo>
                <a:lnTo>
                  <a:pt x="4194000" y="0"/>
                </a:lnTo>
                <a:cubicBezTo>
                  <a:pt x="4541939" y="0"/>
                  <a:pt x="4824000" y="282061"/>
                  <a:pt x="4824000" y="630000"/>
                </a:cubicBezTo>
                <a:close/>
              </a:path>
            </a:pathLst>
          </a:custGeom>
          <a:solidFill>
            <a:schemeClr val="accent5"/>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pic>
        <p:nvPicPr>
          <p:cNvPr id="11" name="Image 10"/>
          <p:cNvPicPr>
            <a:picLocks noChangeAspect="1"/>
          </p:cNvPicPr>
          <p:nvPr userDrawn="1"/>
        </p:nvPicPr>
        <p:blipFill rotWithShape="1">
          <a:blip r:embed="rId3" cstate="print">
            <a:extLst>
              <a:ext uri="{28A0092B-C50C-407E-A947-70E740481C1C}">
                <a14:useLocalDpi xmlns:a14="http://schemas.microsoft.com/office/drawing/2010/main" val="0"/>
              </a:ext>
            </a:extLst>
          </a:blip>
          <a:srcRect b="11509"/>
          <a:stretch/>
        </p:blipFill>
        <p:spPr bwMode="gray">
          <a:xfrm>
            <a:off x="0" y="0"/>
            <a:ext cx="2520000" cy="1592263"/>
          </a:xfrm>
          <a:prstGeom prst="rect">
            <a:avLst/>
          </a:prstGeom>
        </p:spPr>
      </p:pic>
      <p:sp>
        <p:nvSpPr>
          <p:cNvPr id="2" name="Titre 1"/>
          <p:cNvSpPr>
            <a:spLocks noGrp="1"/>
          </p:cNvSpPr>
          <p:nvPr>
            <p:ph type="ctrTitle"/>
          </p:nvPr>
        </p:nvSpPr>
        <p:spPr>
          <a:xfrm>
            <a:off x="8820150" y="6705600"/>
            <a:ext cx="323850" cy="151860"/>
          </a:xfrm>
        </p:spPr>
        <p:txBody>
          <a:bodyPr/>
          <a:lstStyle>
            <a:lvl1pPr>
              <a:defRPr sz="100">
                <a:solidFill>
                  <a:schemeClr val="bg1">
                    <a:alpha val="0"/>
                  </a:schemeClr>
                </a:solidFill>
              </a:defRPr>
            </a:lvl1pPr>
          </a:lstStyle>
          <a:p>
            <a:r>
              <a:rPr lang="fr-FR"/>
              <a:t>Cliquez pour modifier le style du titre</a:t>
            </a:r>
          </a:p>
        </p:txBody>
      </p:sp>
      <p:sp>
        <p:nvSpPr>
          <p:cNvPr id="3" name="Sous-titre 2"/>
          <p:cNvSpPr>
            <a:spLocks noGrp="1"/>
          </p:cNvSpPr>
          <p:nvPr>
            <p:ph type="subTitle" idx="1" hasCustomPrompt="1"/>
          </p:nvPr>
        </p:nvSpPr>
        <p:spPr>
          <a:xfrm>
            <a:off x="1584000" y="3078000"/>
            <a:ext cx="7236000" cy="3016800"/>
          </a:xfrm>
        </p:spPr>
        <p:txBody>
          <a:bodyPr/>
          <a:lstStyle>
            <a:lvl1pPr marL="0" indent="0" algn="l">
              <a:lnSpc>
                <a:spcPct val="100000"/>
              </a:lnSpc>
              <a:spcBef>
                <a:spcPts val="0"/>
              </a:spcBef>
              <a:spcAft>
                <a:spcPts val="0"/>
              </a:spcAft>
              <a:buNone/>
              <a:defRPr sz="2900">
                <a:solidFill>
                  <a:schemeClr val="bg1"/>
                </a:solidFill>
                <a:latin typeface="+mn-lt"/>
              </a:defRPr>
            </a:lvl1pPr>
            <a:lvl2pPr marL="0" indent="0" algn="l">
              <a:lnSpc>
                <a:spcPct val="100000"/>
              </a:lnSpc>
              <a:buNone/>
              <a:defRPr sz="2100">
                <a:solidFill>
                  <a:schemeClr val="bg1"/>
                </a:solidFill>
              </a:defRPr>
            </a:lvl2pPr>
            <a:lvl3pPr marL="0" indent="0" algn="l">
              <a:lnSpc>
                <a:spcPct val="100000"/>
              </a:lnSpc>
              <a:spcBef>
                <a:spcPts val="600"/>
              </a:spcBef>
              <a:spcAft>
                <a:spcPts val="0"/>
              </a:spcAft>
              <a:buNone/>
              <a:defRPr sz="1600">
                <a:solidFill>
                  <a:schemeClr val="bg1"/>
                </a:solidFill>
                <a:latin typeface="+mn-lt"/>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fr-FR" noProof="0"/>
              <a:t>Texte de niveau 1</a:t>
            </a:r>
          </a:p>
          <a:p>
            <a:pPr lvl="1"/>
            <a:r>
              <a:rPr lang="fr-FR" noProof="0"/>
              <a:t>Texte de niveau 2</a:t>
            </a:r>
          </a:p>
          <a:p>
            <a:pPr lvl="2"/>
            <a:r>
              <a:rPr lang="fr-FR" noProof="0"/>
              <a:t>Texte de niveau 3</a:t>
            </a:r>
          </a:p>
        </p:txBody>
      </p:sp>
      <p:sp>
        <p:nvSpPr>
          <p:cNvPr id="4" name="Espace réservé de la date 3"/>
          <p:cNvSpPr>
            <a:spLocks noGrp="1"/>
          </p:cNvSpPr>
          <p:nvPr>
            <p:ph type="dt" sz="half" idx="10"/>
          </p:nvPr>
        </p:nvSpPr>
        <p:spPr/>
        <p:txBody>
          <a:bodyPr/>
          <a:lstStyle>
            <a:lvl1pPr>
              <a:defRPr sz="100">
                <a:solidFill>
                  <a:schemeClr val="bg1">
                    <a:alpha val="0"/>
                  </a:schemeClr>
                </a:solidFill>
              </a:defRPr>
            </a:lvl1pPr>
          </a:lstStyle>
          <a:p>
            <a:fld id="{2711E590-6B82-4B5D-A9A7-799A9C383C7D}" type="datetime1">
              <a:rPr lang="fr-FR" smtClean="0"/>
              <a:pPr/>
              <a:t>09/04/2021</a:t>
            </a:fld>
            <a:endParaRPr lang="fr-FR"/>
          </a:p>
        </p:txBody>
      </p:sp>
      <p:sp>
        <p:nvSpPr>
          <p:cNvPr id="5" name="Espace réservé du pied de page 4"/>
          <p:cNvSpPr>
            <a:spLocks noGrp="1"/>
          </p:cNvSpPr>
          <p:nvPr>
            <p:ph type="ftr" sz="quarter" idx="11"/>
          </p:nvPr>
        </p:nvSpPr>
        <p:spPr>
          <a:xfrm>
            <a:off x="8820150" y="6705600"/>
            <a:ext cx="323850" cy="151860"/>
          </a:xfrm>
        </p:spPr>
        <p:txBody>
          <a:bodyPr/>
          <a:lstStyle>
            <a:lvl1pPr>
              <a:defRPr sz="100">
                <a:solidFill>
                  <a:schemeClr val="bg1">
                    <a:alpha val="0"/>
                  </a:schemeClr>
                </a:solidFill>
              </a:defRPr>
            </a:lvl1pPr>
          </a:lstStyle>
          <a:p>
            <a:r>
              <a:rPr lang="fr-FR"/>
              <a:t>Document de travail - GT5 du 28/09/16</a:t>
            </a:r>
          </a:p>
        </p:txBody>
      </p:sp>
      <p:sp>
        <p:nvSpPr>
          <p:cNvPr id="6" name="Espace réservé du numéro de diapositive 5"/>
          <p:cNvSpPr>
            <a:spLocks noGrp="1"/>
          </p:cNvSpPr>
          <p:nvPr>
            <p:ph type="sldNum" sz="quarter" idx="12"/>
          </p:nvPr>
        </p:nvSpPr>
        <p:spPr>
          <a:xfrm>
            <a:off x="8820150" y="6705600"/>
            <a:ext cx="323850" cy="152400"/>
          </a:xfrm>
        </p:spPr>
        <p:txBody>
          <a:bodyPr/>
          <a:lstStyle>
            <a:lvl1pPr>
              <a:defRPr sz="100">
                <a:solidFill>
                  <a:schemeClr val="bg1">
                    <a:alpha val="0"/>
                  </a:schemeClr>
                </a:solidFill>
              </a:defRPr>
            </a:lvl1pPr>
          </a:lstStyle>
          <a:p>
            <a:fld id="{10C140CD-8AED-46FF-A9A2-77308F3F39AE}" type="slidenum">
              <a:rPr lang="fr-FR" smtClean="0"/>
              <a:pPr/>
              <a:t>‹N°›</a:t>
            </a:fld>
            <a:endParaRPr lang="fr-FR"/>
          </a:p>
        </p:txBody>
      </p:sp>
    </p:spTree>
    <p:extLst>
      <p:ext uri="{BB962C8B-B14F-4D97-AF65-F5344CB8AC3E}">
        <p14:creationId xmlns:p14="http://schemas.microsoft.com/office/powerpoint/2010/main" val="402611108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Couverture_E">
    <p:spTree>
      <p:nvGrpSpPr>
        <p:cNvPr id="1" name=""/>
        <p:cNvGrpSpPr/>
        <p:nvPr/>
      </p:nvGrpSpPr>
      <p:grpSpPr>
        <a:xfrm>
          <a:off x="0" y="0"/>
          <a:ext cx="0" cy="0"/>
          <a:chOff x="0" y="0"/>
          <a:chExt cx="0" cy="0"/>
        </a:xfrm>
      </p:grpSpPr>
      <p:sp>
        <p:nvSpPr>
          <p:cNvPr id="14" name="Forme libre 13"/>
          <p:cNvSpPr/>
          <p:nvPr userDrawn="1"/>
        </p:nvSpPr>
        <p:spPr bwMode="gray">
          <a:xfrm>
            <a:off x="1331913" y="2034000"/>
            <a:ext cx="7811709" cy="4824000"/>
          </a:xfrm>
          <a:custGeom>
            <a:avLst/>
            <a:gdLst>
              <a:gd name="connsiteX0" fmla="*/ 899592 w 7811709"/>
              <a:gd name="connsiteY0" fmla="*/ 0 h 4824000"/>
              <a:gd name="connsiteX1" fmla="*/ 7811709 w 7811709"/>
              <a:gd name="connsiteY1" fmla="*/ 0 h 4824000"/>
              <a:gd name="connsiteX2" fmla="*/ 7811709 w 7811709"/>
              <a:gd name="connsiteY2" fmla="*/ 1070340 h 4824000"/>
              <a:gd name="connsiteX3" fmla="*/ 7811709 w 7811709"/>
              <a:gd name="connsiteY3" fmla="*/ 4824000 h 4824000"/>
              <a:gd name="connsiteX4" fmla="*/ 899592 w 7811709"/>
              <a:gd name="connsiteY4" fmla="*/ 4824000 h 4824000"/>
              <a:gd name="connsiteX5" fmla="*/ 0 w 7811709"/>
              <a:gd name="connsiteY5" fmla="*/ 4824000 h 4824000"/>
              <a:gd name="connsiteX6" fmla="*/ 0 w 7811709"/>
              <a:gd name="connsiteY6" fmla="*/ 1260000 h 4824000"/>
              <a:gd name="connsiteX7" fmla="*/ 0 w 7811709"/>
              <a:gd name="connsiteY7" fmla="*/ 1070340 h 4824000"/>
              <a:gd name="connsiteX8" fmla="*/ 0 w 7811709"/>
              <a:gd name="connsiteY8" fmla="*/ 630000 h 4824000"/>
              <a:gd name="connsiteX9" fmla="*/ 630000 w 7811709"/>
              <a:gd name="connsiteY9" fmla="*/ 0 h 4824000"/>
              <a:gd name="connsiteX10" fmla="*/ 899592 w 7811709"/>
              <a:gd name="connsiteY10" fmla="*/ 0 h 482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811709" h="4824000">
                <a:moveTo>
                  <a:pt x="899592" y="0"/>
                </a:moveTo>
                <a:lnTo>
                  <a:pt x="7811709" y="0"/>
                </a:lnTo>
                <a:lnTo>
                  <a:pt x="7811709" y="1070340"/>
                </a:lnTo>
                <a:lnTo>
                  <a:pt x="7811709" y="4824000"/>
                </a:lnTo>
                <a:lnTo>
                  <a:pt x="899592" y="4824000"/>
                </a:lnTo>
                <a:lnTo>
                  <a:pt x="0" y="4824000"/>
                </a:lnTo>
                <a:lnTo>
                  <a:pt x="0" y="1260000"/>
                </a:lnTo>
                <a:lnTo>
                  <a:pt x="0" y="1070340"/>
                </a:lnTo>
                <a:lnTo>
                  <a:pt x="0" y="630000"/>
                </a:lnTo>
                <a:cubicBezTo>
                  <a:pt x="0" y="282061"/>
                  <a:pt x="282061" y="0"/>
                  <a:pt x="630000" y="0"/>
                </a:cubicBezTo>
                <a:lnTo>
                  <a:pt x="899592"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2" name="Espace réservé de la date 1"/>
          <p:cNvSpPr>
            <a:spLocks noGrp="1"/>
          </p:cNvSpPr>
          <p:nvPr>
            <p:ph type="dt" sz="half" idx="14"/>
          </p:nvPr>
        </p:nvSpPr>
        <p:spPr bwMode="gray"/>
        <p:txBody>
          <a:bodyPr/>
          <a:lstStyle/>
          <a:p>
            <a:fld id="{7A6A781C-4EAF-4EDB-B6E4-C68770B7CDA0}" type="datetime1">
              <a:rPr lang="fr-FR" smtClean="0"/>
              <a:pPr/>
              <a:t>09/04/2021</a:t>
            </a:fld>
            <a:endParaRPr lang="fr-FR"/>
          </a:p>
        </p:txBody>
      </p:sp>
      <p:sp>
        <p:nvSpPr>
          <p:cNvPr id="3" name="Espace réservé du pied de page 2"/>
          <p:cNvSpPr>
            <a:spLocks noGrp="1"/>
          </p:cNvSpPr>
          <p:nvPr>
            <p:ph type="ftr" sz="quarter" idx="15"/>
          </p:nvPr>
        </p:nvSpPr>
        <p:spPr bwMode="gray">
          <a:xfrm>
            <a:off x="1763713" y="6156000"/>
            <a:ext cx="6624637" cy="232968"/>
          </a:xfrm>
        </p:spPr>
        <p:txBody>
          <a:bodyPr/>
          <a:lstStyle>
            <a:lvl1pPr>
              <a:defRPr>
                <a:solidFill>
                  <a:schemeClr val="bg1"/>
                </a:solidFill>
              </a:defRPr>
            </a:lvl1pPr>
          </a:lstStyle>
          <a:p>
            <a:r>
              <a:rPr lang="fr-FR"/>
              <a:t>Document de travail - GT5 du 28/09/16</a:t>
            </a:r>
          </a:p>
        </p:txBody>
      </p:sp>
      <p:sp>
        <p:nvSpPr>
          <p:cNvPr id="10" name="Espace réservé du numéro de diapositive 9"/>
          <p:cNvSpPr>
            <a:spLocks noGrp="1"/>
          </p:cNvSpPr>
          <p:nvPr>
            <p:ph type="sldNum" sz="quarter" idx="16"/>
          </p:nvPr>
        </p:nvSpPr>
        <p:spPr bwMode="gray">
          <a:xfrm>
            <a:off x="7812089" y="6553200"/>
            <a:ext cx="576261" cy="152400"/>
          </a:xfrm>
        </p:spPr>
        <p:txBody>
          <a:bodyPr/>
          <a:lstStyle>
            <a:lvl1pPr>
              <a:defRPr>
                <a:solidFill>
                  <a:schemeClr val="bg1"/>
                </a:solidFill>
              </a:defRPr>
            </a:lvl1pPr>
          </a:lstStyle>
          <a:p>
            <a:fld id="{10C140CD-8AED-46FF-A9A2-77308F3F39AE}" type="slidenum">
              <a:rPr lang="fr-FR" smtClean="0"/>
              <a:pPr/>
              <a:t>‹N°›</a:t>
            </a:fld>
            <a:endParaRPr lang="fr-FR"/>
          </a:p>
        </p:txBody>
      </p:sp>
      <p:pic>
        <p:nvPicPr>
          <p:cNvPr id="4" name="Imag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1332000" y="3258000"/>
            <a:ext cx="7812000" cy="3599677"/>
          </a:xfrm>
          <a:prstGeom prst="rect">
            <a:avLst/>
          </a:prstGeom>
        </p:spPr>
      </p:pic>
      <p:sp>
        <p:nvSpPr>
          <p:cNvPr id="8" name="Espace réservé du texte 7"/>
          <p:cNvSpPr>
            <a:spLocks noGrp="1"/>
          </p:cNvSpPr>
          <p:nvPr>
            <p:ph type="body" sz="quarter" idx="13" hasCustomPrompt="1"/>
          </p:nvPr>
        </p:nvSpPr>
        <p:spPr bwMode="gray">
          <a:xfrm>
            <a:off x="2232025" y="3077924"/>
            <a:ext cx="6588125" cy="3014901"/>
          </a:xfrm>
        </p:spPr>
        <p:txBody>
          <a:bodyPr/>
          <a:lstStyle>
            <a:lvl1pPr>
              <a:lnSpc>
                <a:spcPct val="100000"/>
              </a:lnSpc>
              <a:spcBef>
                <a:spcPts val="0"/>
              </a:spcBef>
              <a:spcAft>
                <a:spcPts val="0"/>
              </a:spcAft>
              <a:defRPr sz="2900">
                <a:solidFill>
                  <a:schemeClr val="bg1"/>
                </a:solidFill>
                <a:latin typeface="+mn-lt"/>
              </a:defRPr>
            </a:lvl1pPr>
            <a:lvl2pPr>
              <a:lnSpc>
                <a:spcPct val="100000"/>
              </a:lnSpc>
              <a:spcBef>
                <a:spcPts val="0"/>
              </a:spcBef>
              <a:spcAft>
                <a:spcPts val="0"/>
              </a:spcAft>
              <a:defRPr sz="2100">
                <a:solidFill>
                  <a:schemeClr val="bg1"/>
                </a:solidFill>
              </a:defRPr>
            </a:lvl2pPr>
            <a:lvl3pPr marL="0">
              <a:lnSpc>
                <a:spcPct val="100000"/>
              </a:lnSpc>
              <a:spcBef>
                <a:spcPts val="600"/>
              </a:spcBef>
              <a:spcAft>
                <a:spcPts val="0"/>
              </a:spcAft>
              <a:defRPr sz="1600">
                <a:solidFill>
                  <a:schemeClr val="bg1"/>
                </a:solidFill>
                <a:latin typeface="+mn-lt"/>
              </a:defRPr>
            </a:lvl3pPr>
          </a:lstStyle>
          <a:p>
            <a:pPr lvl="0"/>
            <a:r>
              <a:rPr lang="fr-FR" noProof="0"/>
              <a:t>Texte de niveau 1</a:t>
            </a:r>
          </a:p>
          <a:p>
            <a:pPr lvl="1"/>
            <a:r>
              <a:rPr lang="fr-FR" noProof="0"/>
              <a:t>Texte de niveau 2</a:t>
            </a:r>
          </a:p>
          <a:p>
            <a:pPr lvl="2"/>
            <a:r>
              <a:rPr lang="fr-FR" noProof="0"/>
              <a:t>Texte de niveau 3</a:t>
            </a:r>
          </a:p>
        </p:txBody>
      </p:sp>
      <p:pic>
        <p:nvPicPr>
          <p:cNvPr id="11" name="Image 10"/>
          <p:cNvPicPr>
            <a:picLocks noChangeAspect="1"/>
          </p:cNvPicPr>
          <p:nvPr userDrawn="1"/>
        </p:nvPicPr>
        <p:blipFill rotWithShape="1">
          <a:blip r:embed="rId3" cstate="print">
            <a:extLst>
              <a:ext uri="{28A0092B-C50C-407E-A947-70E740481C1C}">
                <a14:useLocalDpi xmlns:a14="http://schemas.microsoft.com/office/drawing/2010/main" val="0"/>
              </a:ext>
            </a:extLst>
          </a:blip>
          <a:srcRect b="11509"/>
          <a:stretch/>
        </p:blipFill>
        <p:spPr bwMode="gray">
          <a:xfrm>
            <a:off x="0" y="0"/>
            <a:ext cx="2520000" cy="1592263"/>
          </a:xfrm>
          <a:prstGeom prst="rect">
            <a:avLst/>
          </a:prstGeom>
        </p:spPr>
      </p:pic>
    </p:spTree>
    <p:extLst>
      <p:ext uri="{BB962C8B-B14F-4D97-AF65-F5344CB8AC3E}">
        <p14:creationId xmlns:p14="http://schemas.microsoft.com/office/powerpoint/2010/main" val="251228636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Chapitre_A">
    <p:spTree>
      <p:nvGrpSpPr>
        <p:cNvPr id="1" name=""/>
        <p:cNvGrpSpPr/>
        <p:nvPr/>
      </p:nvGrpSpPr>
      <p:grpSpPr>
        <a:xfrm>
          <a:off x="0" y="0"/>
          <a:ext cx="0" cy="0"/>
          <a:chOff x="0" y="0"/>
          <a:chExt cx="0" cy="0"/>
        </a:xfrm>
      </p:grpSpPr>
      <p:sp>
        <p:nvSpPr>
          <p:cNvPr id="8" name="Espace réservé du texte 7"/>
          <p:cNvSpPr>
            <a:spLocks noGrp="1"/>
          </p:cNvSpPr>
          <p:nvPr>
            <p:ph type="body" sz="quarter" idx="13" hasCustomPrompt="1"/>
          </p:nvPr>
        </p:nvSpPr>
        <p:spPr bwMode="gray">
          <a:xfrm>
            <a:off x="2627784" y="4257092"/>
            <a:ext cx="6192366" cy="1835733"/>
          </a:xfrm>
        </p:spPr>
        <p:txBody>
          <a:bodyPr/>
          <a:lstStyle>
            <a:lvl1pPr>
              <a:lnSpc>
                <a:spcPct val="100000"/>
              </a:lnSpc>
              <a:spcBef>
                <a:spcPts val="0"/>
              </a:spcBef>
              <a:spcAft>
                <a:spcPts val="0"/>
              </a:spcAft>
              <a:defRPr sz="2900">
                <a:solidFill>
                  <a:schemeClr val="accent5"/>
                </a:solidFill>
                <a:latin typeface="+mn-lt"/>
              </a:defRPr>
            </a:lvl1pPr>
            <a:lvl2pPr>
              <a:lnSpc>
                <a:spcPct val="100000"/>
              </a:lnSpc>
              <a:spcBef>
                <a:spcPts val="0"/>
              </a:spcBef>
              <a:spcAft>
                <a:spcPts val="0"/>
              </a:spcAft>
              <a:defRPr sz="2100">
                <a:solidFill>
                  <a:schemeClr val="accent5"/>
                </a:solidFill>
              </a:defRPr>
            </a:lvl2pPr>
            <a:lvl3pPr marL="0">
              <a:lnSpc>
                <a:spcPct val="120000"/>
              </a:lnSpc>
              <a:spcBef>
                <a:spcPts val="0"/>
              </a:spcBef>
              <a:spcAft>
                <a:spcPts val="0"/>
              </a:spcAft>
              <a:defRPr sz="1200">
                <a:solidFill>
                  <a:schemeClr val="accent5"/>
                </a:solidFill>
                <a:latin typeface="+mn-lt"/>
              </a:defRPr>
            </a:lvl3pPr>
          </a:lstStyle>
          <a:p>
            <a:pPr lvl="0"/>
            <a:r>
              <a:rPr lang="fr-FR" noProof="0"/>
              <a:t>Texte de niveau 1</a:t>
            </a:r>
          </a:p>
          <a:p>
            <a:pPr lvl="1"/>
            <a:r>
              <a:rPr lang="fr-FR" noProof="0"/>
              <a:t>Texte de niveau 2</a:t>
            </a:r>
          </a:p>
          <a:p>
            <a:pPr lvl="2"/>
            <a:r>
              <a:rPr lang="fr-FR" noProof="0"/>
              <a:t>Texte de niveau 3</a:t>
            </a:r>
          </a:p>
        </p:txBody>
      </p:sp>
      <p:sp>
        <p:nvSpPr>
          <p:cNvPr id="11" name="Espace réservé de la date 1"/>
          <p:cNvSpPr>
            <a:spLocks noGrp="1"/>
          </p:cNvSpPr>
          <p:nvPr>
            <p:ph type="dt" sz="half" idx="14"/>
          </p:nvPr>
        </p:nvSpPr>
        <p:spPr bwMode="gray">
          <a:xfrm>
            <a:off x="8820150" y="6705600"/>
            <a:ext cx="321821" cy="152400"/>
          </a:xfrm>
        </p:spPr>
        <p:txBody>
          <a:bodyPr/>
          <a:lstStyle/>
          <a:p>
            <a:fld id="{F96B93CC-5EBA-4A6E-8DD0-F3FE5A002877}" type="datetime1">
              <a:rPr lang="fr-FR" smtClean="0"/>
              <a:pPr/>
              <a:t>09/04/2021</a:t>
            </a:fld>
            <a:endParaRPr lang="fr-FR"/>
          </a:p>
        </p:txBody>
      </p:sp>
      <p:sp>
        <p:nvSpPr>
          <p:cNvPr id="12" name="Espace réservé du pied de page 2"/>
          <p:cNvSpPr>
            <a:spLocks noGrp="1"/>
          </p:cNvSpPr>
          <p:nvPr>
            <p:ph type="ftr" sz="quarter" idx="15"/>
          </p:nvPr>
        </p:nvSpPr>
        <p:spPr bwMode="gray">
          <a:xfrm>
            <a:off x="1763713" y="6156000"/>
            <a:ext cx="6624637" cy="232968"/>
          </a:xfrm>
        </p:spPr>
        <p:txBody>
          <a:bodyPr/>
          <a:lstStyle>
            <a:lvl1pPr>
              <a:defRPr>
                <a:solidFill>
                  <a:schemeClr val="accent6"/>
                </a:solidFill>
              </a:defRPr>
            </a:lvl1pPr>
          </a:lstStyle>
          <a:p>
            <a:r>
              <a:rPr lang="fr-FR"/>
              <a:t>Document de travail - GT5 du 28/09/16</a:t>
            </a:r>
          </a:p>
        </p:txBody>
      </p:sp>
      <p:sp>
        <p:nvSpPr>
          <p:cNvPr id="13" name="Espace réservé du numéro de diapositive 9"/>
          <p:cNvSpPr>
            <a:spLocks noGrp="1"/>
          </p:cNvSpPr>
          <p:nvPr>
            <p:ph type="sldNum" sz="quarter" idx="16"/>
          </p:nvPr>
        </p:nvSpPr>
        <p:spPr bwMode="gray">
          <a:xfrm>
            <a:off x="7812089" y="6553200"/>
            <a:ext cx="576261" cy="152400"/>
          </a:xfrm>
        </p:spPr>
        <p:txBody>
          <a:bodyPr/>
          <a:lstStyle>
            <a:lvl1pPr>
              <a:defRPr>
                <a:solidFill>
                  <a:schemeClr val="accent6"/>
                </a:solidFill>
              </a:defRPr>
            </a:lvl1pPr>
          </a:lstStyle>
          <a:p>
            <a:fld id="{10C140CD-8AED-46FF-A9A2-77308F3F39AE}" type="slidenum">
              <a:rPr lang="fr-FR" smtClean="0"/>
              <a:pPr/>
              <a:t>‹N°›</a:t>
            </a:fld>
            <a:endParaRPr lang="fr-FR"/>
          </a:p>
        </p:txBody>
      </p:sp>
      <p:pic>
        <p:nvPicPr>
          <p:cNvPr id="9" name="Image 8"/>
          <p:cNvPicPr>
            <a:picLocks noChangeAspect="1"/>
          </p:cNvPicPr>
          <p:nvPr userDrawn="1"/>
        </p:nvPicPr>
        <p:blipFill rotWithShape="1">
          <a:blip r:embed="rId2" cstate="print">
            <a:extLst>
              <a:ext uri="{28A0092B-C50C-407E-A947-70E740481C1C}">
                <a14:useLocalDpi xmlns:a14="http://schemas.microsoft.com/office/drawing/2010/main" val="0"/>
              </a:ext>
            </a:extLst>
          </a:blip>
          <a:srcRect b="11509"/>
          <a:stretch/>
        </p:blipFill>
        <p:spPr bwMode="gray">
          <a:xfrm>
            <a:off x="0" y="0"/>
            <a:ext cx="2520000" cy="1592263"/>
          </a:xfrm>
          <a:prstGeom prst="rect">
            <a:avLst/>
          </a:prstGeom>
        </p:spPr>
      </p:pic>
      <p:pic>
        <p:nvPicPr>
          <p:cNvPr id="10" name="Image 9" descr="PPT Gazpar 2.png"/>
          <p:cNvPicPr>
            <a:picLocks noChangeAspect="1"/>
          </p:cNvPicPr>
          <p:nvPr userDrawn="1"/>
        </p:nvPicPr>
        <p:blipFill>
          <a:blip r:embed="rId3" cstate="print"/>
          <a:stretch>
            <a:fillRect/>
          </a:stretch>
        </p:blipFill>
        <p:spPr>
          <a:xfrm>
            <a:off x="0" y="2166862"/>
            <a:ext cx="9144000" cy="2524275"/>
          </a:xfrm>
          <a:prstGeom prst="rect">
            <a:avLst/>
          </a:prstGeom>
        </p:spPr>
      </p:pic>
    </p:spTree>
    <p:extLst>
      <p:ext uri="{BB962C8B-B14F-4D97-AF65-F5344CB8AC3E}">
        <p14:creationId xmlns:p14="http://schemas.microsoft.com/office/powerpoint/2010/main" val="412784057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Chapitre_Abis">
    <p:spTree>
      <p:nvGrpSpPr>
        <p:cNvPr id="1" name=""/>
        <p:cNvGrpSpPr/>
        <p:nvPr/>
      </p:nvGrpSpPr>
      <p:grpSpPr>
        <a:xfrm>
          <a:off x="0" y="0"/>
          <a:ext cx="0" cy="0"/>
          <a:chOff x="0" y="0"/>
          <a:chExt cx="0" cy="0"/>
        </a:xfrm>
      </p:grpSpPr>
      <p:pic>
        <p:nvPicPr>
          <p:cNvPr id="18" name="Imag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1912930" y="2034682"/>
            <a:ext cx="7236000" cy="1997556"/>
          </a:xfrm>
          <a:custGeom>
            <a:avLst/>
            <a:gdLst>
              <a:gd name="connsiteX0" fmla="*/ 630000 w 7231070"/>
              <a:gd name="connsiteY0" fmla="*/ 0 h 1997556"/>
              <a:gd name="connsiteX1" fmla="*/ 899593 w 7231070"/>
              <a:gd name="connsiteY1" fmla="*/ 0 h 1997556"/>
              <a:gd name="connsiteX2" fmla="*/ 1260000 w 7231070"/>
              <a:gd name="connsiteY2" fmla="*/ 0 h 1997556"/>
              <a:gd name="connsiteX3" fmla="*/ 7230692 w 7231070"/>
              <a:gd name="connsiteY3" fmla="*/ 0 h 1997556"/>
              <a:gd name="connsiteX4" fmla="*/ 7230692 w 7231070"/>
              <a:gd name="connsiteY4" fmla="*/ 917880 h 1997556"/>
              <a:gd name="connsiteX5" fmla="*/ 7231070 w 7231070"/>
              <a:gd name="connsiteY5" fmla="*/ 917880 h 1997556"/>
              <a:gd name="connsiteX6" fmla="*/ 7231070 w 7231070"/>
              <a:gd name="connsiteY6" fmla="*/ 1997556 h 1997556"/>
              <a:gd name="connsiteX7" fmla="*/ 1 w 7231070"/>
              <a:gd name="connsiteY7" fmla="*/ 1997556 h 1997556"/>
              <a:gd name="connsiteX8" fmla="*/ 1 w 7231070"/>
              <a:gd name="connsiteY8" fmla="*/ 1260000 h 1997556"/>
              <a:gd name="connsiteX9" fmla="*/ 0 w 7231070"/>
              <a:gd name="connsiteY9" fmla="*/ 1260000 h 1997556"/>
              <a:gd name="connsiteX10" fmla="*/ 0 w 7231070"/>
              <a:gd name="connsiteY10" fmla="*/ 630000 h 1997556"/>
              <a:gd name="connsiteX11" fmla="*/ 630000 w 7231070"/>
              <a:gd name="connsiteY11" fmla="*/ 0 h 199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31070" h="1997556">
                <a:moveTo>
                  <a:pt x="630000" y="0"/>
                </a:moveTo>
                <a:lnTo>
                  <a:pt x="899593" y="0"/>
                </a:lnTo>
                <a:lnTo>
                  <a:pt x="1260000" y="0"/>
                </a:lnTo>
                <a:lnTo>
                  <a:pt x="7230692" y="0"/>
                </a:lnTo>
                <a:lnTo>
                  <a:pt x="7230692" y="917880"/>
                </a:lnTo>
                <a:lnTo>
                  <a:pt x="7231070" y="917880"/>
                </a:lnTo>
                <a:lnTo>
                  <a:pt x="7231070" y="1997556"/>
                </a:lnTo>
                <a:lnTo>
                  <a:pt x="1" y="1997556"/>
                </a:lnTo>
                <a:lnTo>
                  <a:pt x="1" y="1260000"/>
                </a:lnTo>
                <a:lnTo>
                  <a:pt x="0" y="1260000"/>
                </a:lnTo>
                <a:lnTo>
                  <a:pt x="0" y="630000"/>
                </a:lnTo>
                <a:cubicBezTo>
                  <a:pt x="0" y="282061"/>
                  <a:pt x="282061" y="0"/>
                  <a:pt x="630000" y="0"/>
                </a:cubicBezTo>
                <a:close/>
              </a:path>
            </a:pathLst>
          </a:custGeom>
        </p:spPr>
      </p:pic>
      <p:sp>
        <p:nvSpPr>
          <p:cNvPr id="8" name="Espace réservé du texte 7"/>
          <p:cNvSpPr>
            <a:spLocks noGrp="1"/>
          </p:cNvSpPr>
          <p:nvPr>
            <p:ph type="body" sz="quarter" idx="13" hasCustomPrompt="1"/>
          </p:nvPr>
        </p:nvSpPr>
        <p:spPr bwMode="gray">
          <a:xfrm>
            <a:off x="2627784" y="4257092"/>
            <a:ext cx="6192366" cy="1835733"/>
          </a:xfrm>
        </p:spPr>
        <p:txBody>
          <a:bodyPr/>
          <a:lstStyle>
            <a:lvl1pPr>
              <a:lnSpc>
                <a:spcPct val="100000"/>
              </a:lnSpc>
              <a:spcBef>
                <a:spcPts val="0"/>
              </a:spcBef>
              <a:spcAft>
                <a:spcPts val="0"/>
              </a:spcAft>
              <a:defRPr sz="2900">
                <a:solidFill>
                  <a:schemeClr val="accent5"/>
                </a:solidFill>
                <a:latin typeface="+mn-lt"/>
              </a:defRPr>
            </a:lvl1pPr>
            <a:lvl2pPr>
              <a:lnSpc>
                <a:spcPct val="100000"/>
              </a:lnSpc>
              <a:spcBef>
                <a:spcPts val="0"/>
              </a:spcBef>
              <a:spcAft>
                <a:spcPts val="0"/>
              </a:spcAft>
              <a:defRPr sz="2100">
                <a:solidFill>
                  <a:schemeClr val="accent5"/>
                </a:solidFill>
              </a:defRPr>
            </a:lvl2pPr>
            <a:lvl3pPr marL="0">
              <a:lnSpc>
                <a:spcPct val="120000"/>
              </a:lnSpc>
              <a:spcBef>
                <a:spcPts val="0"/>
              </a:spcBef>
              <a:spcAft>
                <a:spcPts val="0"/>
              </a:spcAft>
              <a:defRPr sz="1200">
                <a:solidFill>
                  <a:schemeClr val="accent5"/>
                </a:solidFill>
                <a:latin typeface="+mn-lt"/>
              </a:defRPr>
            </a:lvl3pPr>
          </a:lstStyle>
          <a:p>
            <a:pPr lvl="0"/>
            <a:r>
              <a:rPr lang="fr-FR" noProof="0"/>
              <a:t>Texte de niveau 1</a:t>
            </a:r>
          </a:p>
          <a:p>
            <a:pPr lvl="1"/>
            <a:r>
              <a:rPr lang="fr-FR" noProof="0"/>
              <a:t>Texte de niveau 2</a:t>
            </a:r>
          </a:p>
          <a:p>
            <a:pPr lvl="2"/>
            <a:r>
              <a:rPr lang="fr-FR" noProof="0"/>
              <a:t>Texte de niveau 3</a:t>
            </a:r>
          </a:p>
        </p:txBody>
      </p:sp>
      <p:sp>
        <p:nvSpPr>
          <p:cNvPr id="11" name="Espace réservé de la date 1"/>
          <p:cNvSpPr>
            <a:spLocks noGrp="1"/>
          </p:cNvSpPr>
          <p:nvPr>
            <p:ph type="dt" sz="half" idx="14"/>
          </p:nvPr>
        </p:nvSpPr>
        <p:spPr bwMode="gray">
          <a:xfrm>
            <a:off x="8820150" y="6705600"/>
            <a:ext cx="321821" cy="152400"/>
          </a:xfrm>
        </p:spPr>
        <p:txBody>
          <a:bodyPr/>
          <a:lstStyle/>
          <a:p>
            <a:fld id="{B73B1B15-B393-4E96-BD34-DF4C7018137D}" type="datetime1">
              <a:rPr lang="fr-FR" smtClean="0"/>
              <a:pPr/>
              <a:t>09/04/2021</a:t>
            </a:fld>
            <a:endParaRPr lang="fr-FR"/>
          </a:p>
        </p:txBody>
      </p:sp>
      <p:sp>
        <p:nvSpPr>
          <p:cNvPr id="12" name="Espace réservé du pied de page 2"/>
          <p:cNvSpPr>
            <a:spLocks noGrp="1"/>
          </p:cNvSpPr>
          <p:nvPr>
            <p:ph type="ftr" sz="quarter" idx="15"/>
          </p:nvPr>
        </p:nvSpPr>
        <p:spPr bwMode="gray">
          <a:xfrm>
            <a:off x="1763713" y="6156000"/>
            <a:ext cx="6624637" cy="232968"/>
          </a:xfrm>
        </p:spPr>
        <p:txBody>
          <a:bodyPr/>
          <a:lstStyle>
            <a:lvl1pPr>
              <a:defRPr>
                <a:solidFill>
                  <a:schemeClr val="accent6"/>
                </a:solidFill>
              </a:defRPr>
            </a:lvl1pPr>
          </a:lstStyle>
          <a:p>
            <a:r>
              <a:rPr lang="fr-FR"/>
              <a:t>Document de travail - GT5 du 28/09/16</a:t>
            </a:r>
          </a:p>
        </p:txBody>
      </p:sp>
      <p:sp>
        <p:nvSpPr>
          <p:cNvPr id="13" name="Espace réservé du numéro de diapositive 9"/>
          <p:cNvSpPr>
            <a:spLocks noGrp="1"/>
          </p:cNvSpPr>
          <p:nvPr>
            <p:ph type="sldNum" sz="quarter" idx="16"/>
          </p:nvPr>
        </p:nvSpPr>
        <p:spPr bwMode="gray">
          <a:xfrm>
            <a:off x="7812089" y="6553200"/>
            <a:ext cx="576261" cy="152400"/>
          </a:xfrm>
        </p:spPr>
        <p:txBody>
          <a:bodyPr/>
          <a:lstStyle>
            <a:lvl1pPr>
              <a:defRPr>
                <a:solidFill>
                  <a:schemeClr val="accent6"/>
                </a:solidFill>
              </a:defRPr>
            </a:lvl1pPr>
          </a:lstStyle>
          <a:p>
            <a:fld id="{10C140CD-8AED-46FF-A9A2-77308F3F39AE}" type="slidenum">
              <a:rPr lang="fr-FR" smtClean="0"/>
              <a:pPr/>
              <a:t>‹N°›</a:t>
            </a:fld>
            <a:endParaRPr lang="fr-FR"/>
          </a:p>
        </p:txBody>
      </p:sp>
      <p:pic>
        <p:nvPicPr>
          <p:cNvPr id="9" name="Image 8"/>
          <p:cNvPicPr>
            <a:picLocks noChangeAspect="1"/>
          </p:cNvPicPr>
          <p:nvPr userDrawn="1"/>
        </p:nvPicPr>
        <p:blipFill rotWithShape="1">
          <a:blip r:embed="rId3" cstate="print">
            <a:extLst>
              <a:ext uri="{28A0092B-C50C-407E-A947-70E740481C1C}">
                <a14:useLocalDpi xmlns:a14="http://schemas.microsoft.com/office/drawing/2010/main" val="0"/>
              </a:ext>
            </a:extLst>
          </a:blip>
          <a:srcRect b="11509"/>
          <a:stretch/>
        </p:blipFill>
        <p:spPr bwMode="gray">
          <a:xfrm>
            <a:off x="0" y="0"/>
            <a:ext cx="2520000" cy="1592263"/>
          </a:xfrm>
          <a:prstGeom prst="rect">
            <a:avLst/>
          </a:prstGeom>
        </p:spPr>
      </p:pic>
    </p:spTree>
    <p:extLst>
      <p:ext uri="{BB962C8B-B14F-4D97-AF65-F5344CB8AC3E}">
        <p14:creationId xmlns:p14="http://schemas.microsoft.com/office/powerpoint/2010/main" val="17569228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Chapitre_B">
    <p:spTree>
      <p:nvGrpSpPr>
        <p:cNvPr id="1" name=""/>
        <p:cNvGrpSpPr/>
        <p:nvPr/>
      </p:nvGrpSpPr>
      <p:grpSpPr>
        <a:xfrm>
          <a:off x="0" y="0"/>
          <a:ext cx="0" cy="0"/>
          <a:chOff x="0" y="0"/>
          <a:chExt cx="0" cy="0"/>
        </a:xfrm>
      </p:grpSpPr>
      <p:pic>
        <p:nvPicPr>
          <p:cNvPr id="14" name="Image 13"/>
          <p:cNvPicPr>
            <a:picLocks noChangeAspect="1"/>
          </p:cNvPicPr>
          <p:nvPr userDrawn="1"/>
        </p:nvPicPr>
        <p:blipFill>
          <a:blip r:embed="rId2" cstate="print">
            <a:extLst>
              <a:ext uri="{28A0092B-C50C-407E-A947-70E740481C1C}">
                <a14:useLocalDpi xmlns:a14="http://schemas.microsoft.com/office/drawing/2010/main" val="0"/>
              </a:ext>
            </a:extLst>
          </a:blip>
          <a:srcRect l="68"/>
          <a:stretch>
            <a:fillRect/>
          </a:stretch>
        </p:blipFill>
        <p:spPr bwMode="gray">
          <a:xfrm>
            <a:off x="1912930" y="2034002"/>
            <a:ext cx="7236000" cy="1998917"/>
          </a:xfrm>
          <a:custGeom>
            <a:avLst/>
            <a:gdLst>
              <a:gd name="connsiteX0" fmla="*/ 630000 w 7231070"/>
              <a:gd name="connsiteY0" fmla="*/ 0 h 1997555"/>
              <a:gd name="connsiteX1" fmla="*/ 899593 w 7231070"/>
              <a:gd name="connsiteY1" fmla="*/ 0 h 1997555"/>
              <a:gd name="connsiteX2" fmla="*/ 1260000 w 7231070"/>
              <a:gd name="connsiteY2" fmla="*/ 0 h 1997555"/>
              <a:gd name="connsiteX3" fmla="*/ 7230692 w 7231070"/>
              <a:gd name="connsiteY3" fmla="*/ 0 h 1997555"/>
              <a:gd name="connsiteX4" fmla="*/ 7230692 w 7231070"/>
              <a:gd name="connsiteY4" fmla="*/ 917880 h 1997555"/>
              <a:gd name="connsiteX5" fmla="*/ 7231070 w 7231070"/>
              <a:gd name="connsiteY5" fmla="*/ 917880 h 1997555"/>
              <a:gd name="connsiteX6" fmla="*/ 7231070 w 7231070"/>
              <a:gd name="connsiteY6" fmla="*/ 1997555 h 1997555"/>
              <a:gd name="connsiteX7" fmla="*/ 1 w 7231070"/>
              <a:gd name="connsiteY7" fmla="*/ 1997555 h 1997555"/>
              <a:gd name="connsiteX8" fmla="*/ 1 w 7231070"/>
              <a:gd name="connsiteY8" fmla="*/ 1260000 h 1997555"/>
              <a:gd name="connsiteX9" fmla="*/ 0 w 7231070"/>
              <a:gd name="connsiteY9" fmla="*/ 1260000 h 1997555"/>
              <a:gd name="connsiteX10" fmla="*/ 0 w 7231070"/>
              <a:gd name="connsiteY10" fmla="*/ 630000 h 1997555"/>
              <a:gd name="connsiteX11" fmla="*/ 630000 w 7231070"/>
              <a:gd name="connsiteY11" fmla="*/ 0 h 1997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31070" h="1997555">
                <a:moveTo>
                  <a:pt x="630000" y="0"/>
                </a:moveTo>
                <a:lnTo>
                  <a:pt x="899593" y="0"/>
                </a:lnTo>
                <a:lnTo>
                  <a:pt x="1260000" y="0"/>
                </a:lnTo>
                <a:lnTo>
                  <a:pt x="7230692" y="0"/>
                </a:lnTo>
                <a:lnTo>
                  <a:pt x="7230692" y="917880"/>
                </a:lnTo>
                <a:lnTo>
                  <a:pt x="7231070" y="917880"/>
                </a:lnTo>
                <a:lnTo>
                  <a:pt x="7231070" y="1997555"/>
                </a:lnTo>
                <a:lnTo>
                  <a:pt x="1" y="1997555"/>
                </a:lnTo>
                <a:lnTo>
                  <a:pt x="1" y="1260000"/>
                </a:lnTo>
                <a:lnTo>
                  <a:pt x="0" y="1260000"/>
                </a:lnTo>
                <a:lnTo>
                  <a:pt x="0" y="630000"/>
                </a:lnTo>
                <a:cubicBezTo>
                  <a:pt x="0" y="282061"/>
                  <a:pt x="282061" y="0"/>
                  <a:pt x="630000" y="0"/>
                </a:cubicBezTo>
                <a:close/>
              </a:path>
            </a:pathLst>
          </a:custGeom>
        </p:spPr>
      </p:pic>
      <p:sp>
        <p:nvSpPr>
          <p:cNvPr id="8" name="Espace réservé du texte 7"/>
          <p:cNvSpPr>
            <a:spLocks noGrp="1"/>
          </p:cNvSpPr>
          <p:nvPr>
            <p:ph type="body" sz="quarter" idx="13" hasCustomPrompt="1"/>
          </p:nvPr>
        </p:nvSpPr>
        <p:spPr bwMode="gray">
          <a:xfrm>
            <a:off x="2627784" y="4257092"/>
            <a:ext cx="6192366" cy="1835733"/>
          </a:xfrm>
        </p:spPr>
        <p:txBody>
          <a:bodyPr/>
          <a:lstStyle>
            <a:lvl1pPr>
              <a:lnSpc>
                <a:spcPct val="100000"/>
              </a:lnSpc>
              <a:spcBef>
                <a:spcPts val="0"/>
              </a:spcBef>
              <a:spcAft>
                <a:spcPts val="0"/>
              </a:spcAft>
              <a:defRPr sz="2900">
                <a:solidFill>
                  <a:schemeClr val="accent5"/>
                </a:solidFill>
                <a:latin typeface="+mn-lt"/>
              </a:defRPr>
            </a:lvl1pPr>
            <a:lvl2pPr>
              <a:lnSpc>
                <a:spcPct val="100000"/>
              </a:lnSpc>
              <a:spcBef>
                <a:spcPts val="0"/>
              </a:spcBef>
              <a:spcAft>
                <a:spcPts val="0"/>
              </a:spcAft>
              <a:defRPr sz="2100">
                <a:solidFill>
                  <a:schemeClr val="accent5"/>
                </a:solidFill>
              </a:defRPr>
            </a:lvl2pPr>
            <a:lvl3pPr marL="0">
              <a:lnSpc>
                <a:spcPct val="120000"/>
              </a:lnSpc>
              <a:spcBef>
                <a:spcPts val="0"/>
              </a:spcBef>
              <a:spcAft>
                <a:spcPts val="0"/>
              </a:spcAft>
              <a:defRPr sz="1200">
                <a:solidFill>
                  <a:schemeClr val="accent5"/>
                </a:solidFill>
                <a:latin typeface="+mn-lt"/>
              </a:defRPr>
            </a:lvl3pPr>
          </a:lstStyle>
          <a:p>
            <a:pPr lvl="0"/>
            <a:r>
              <a:rPr lang="fr-FR" noProof="0"/>
              <a:t>Texte de niveau 1</a:t>
            </a:r>
          </a:p>
          <a:p>
            <a:pPr lvl="1"/>
            <a:r>
              <a:rPr lang="fr-FR" noProof="0"/>
              <a:t>Texte de niveau 2</a:t>
            </a:r>
          </a:p>
          <a:p>
            <a:pPr lvl="2"/>
            <a:r>
              <a:rPr lang="fr-FR" noProof="0"/>
              <a:t>Texte de niveau 3</a:t>
            </a:r>
          </a:p>
        </p:txBody>
      </p:sp>
      <p:sp>
        <p:nvSpPr>
          <p:cNvPr id="11" name="Espace réservé de la date 1"/>
          <p:cNvSpPr>
            <a:spLocks noGrp="1"/>
          </p:cNvSpPr>
          <p:nvPr>
            <p:ph type="dt" sz="half" idx="14"/>
          </p:nvPr>
        </p:nvSpPr>
        <p:spPr bwMode="gray">
          <a:xfrm>
            <a:off x="8820150" y="6705600"/>
            <a:ext cx="321821" cy="152400"/>
          </a:xfrm>
        </p:spPr>
        <p:txBody>
          <a:bodyPr/>
          <a:lstStyle/>
          <a:p>
            <a:fld id="{EDA6F0BE-46C4-4DA0-9878-16F97A424200}" type="datetime1">
              <a:rPr lang="fr-FR" smtClean="0"/>
              <a:pPr/>
              <a:t>09/04/2021</a:t>
            </a:fld>
            <a:endParaRPr lang="fr-FR"/>
          </a:p>
        </p:txBody>
      </p:sp>
      <p:sp>
        <p:nvSpPr>
          <p:cNvPr id="12" name="Espace réservé du pied de page 2"/>
          <p:cNvSpPr>
            <a:spLocks noGrp="1"/>
          </p:cNvSpPr>
          <p:nvPr>
            <p:ph type="ftr" sz="quarter" idx="15"/>
          </p:nvPr>
        </p:nvSpPr>
        <p:spPr bwMode="gray">
          <a:xfrm>
            <a:off x="1763713" y="6156000"/>
            <a:ext cx="6624637" cy="232968"/>
          </a:xfrm>
        </p:spPr>
        <p:txBody>
          <a:bodyPr/>
          <a:lstStyle>
            <a:lvl1pPr>
              <a:defRPr>
                <a:solidFill>
                  <a:schemeClr val="accent6"/>
                </a:solidFill>
              </a:defRPr>
            </a:lvl1pPr>
          </a:lstStyle>
          <a:p>
            <a:r>
              <a:rPr lang="fr-FR"/>
              <a:t>Document de travail - GT5 du 28/09/16</a:t>
            </a:r>
          </a:p>
        </p:txBody>
      </p:sp>
      <p:sp>
        <p:nvSpPr>
          <p:cNvPr id="13" name="Espace réservé du numéro de diapositive 9"/>
          <p:cNvSpPr>
            <a:spLocks noGrp="1"/>
          </p:cNvSpPr>
          <p:nvPr>
            <p:ph type="sldNum" sz="quarter" idx="16"/>
          </p:nvPr>
        </p:nvSpPr>
        <p:spPr bwMode="gray">
          <a:xfrm>
            <a:off x="7812089" y="6553200"/>
            <a:ext cx="576261" cy="152400"/>
          </a:xfrm>
        </p:spPr>
        <p:txBody>
          <a:bodyPr/>
          <a:lstStyle>
            <a:lvl1pPr>
              <a:defRPr>
                <a:solidFill>
                  <a:schemeClr val="accent6"/>
                </a:solidFill>
              </a:defRPr>
            </a:lvl1pPr>
          </a:lstStyle>
          <a:p>
            <a:fld id="{10C140CD-8AED-46FF-A9A2-77308F3F39AE}" type="slidenum">
              <a:rPr lang="fr-FR" smtClean="0"/>
              <a:pPr/>
              <a:t>‹N°›</a:t>
            </a:fld>
            <a:endParaRPr lang="fr-FR"/>
          </a:p>
        </p:txBody>
      </p:sp>
      <p:pic>
        <p:nvPicPr>
          <p:cNvPr id="9" name="Image 8"/>
          <p:cNvPicPr>
            <a:picLocks noChangeAspect="1"/>
          </p:cNvPicPr>
          <p:nvPr userDrawn="1"/>
        </p:nvPicPr>
        <p:blipFill rotWithShape="1">
          <a:blip r:embed="rId3" cstate="print">
            <a:extLst>
              <a:ext uri="{28A0092B-C50C-407E-A947-70E740481C1C}">
                <a14:useLocalDpi xmlns:a14="http://schemas.microsoft.com/office/drawing/2010/main" val="0"/>
              </a:ext>
            </a:extLst>
          </a:blip>
          <a:srcRect b="11509"/>
          <a:stretch/>
        </p:blipFill>
        <p:spPr bwMode="gray">
          <a:xfrm>
            <a:off x="0" y="0"/>
            <a:ext cx="2520000" cy="1592263"/>
          </a:xfrm>
          <a:prstGeom prst="rect">
            <a:avLst/>
          </a:prstGeom>
        </p:spPr>
      </p:pic>
    </p:spTree>
    <p:extLst>
      <p:ext uri="{BB962C8B-B14F-4D97-AF65-F5344CB8AC3E}">
        <p14:creationId xmlns:p14="http://schemas.microsoft.com/office/powerpoint/2010/main" val="18134865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Chapitre_C">
    <p:spTree>
      <p:nvGrpSpPr>
        <p:cNvPr id="1" name=""/>
        <p:cNvGrpSpPr/>
        <p:nvPr/>
      </p:nvGrpSpPr>
      <p:grpSpPr>
        <a:xfrm>
          <a:off x="0" y="0"/>
          <a:ext cx="0" cy="0"/>
          <a:chOff x="0" y="0"/>
          <a:chExt cx="0" cy="0"/>
        </a:xfrm>
      </p:grpSpPr>
      <p:pic>
        <p:nvPicPr>
          <p:cNvPr id="14" name="Image 13"/>
          <p:cNvPicPr>
            <a:picLocks noChangeAspect="1"/>
          </p:cNvPicPr>
          <p:nvPr userDrawn="1"/>
        </p:nvPicPr>
        <p:blipFill>
          <a:blip r:embed="rId2" cstate="print">
            <a:extLst>
              <a:ext uri="{28A0092B-C50C-407E-A947-70E740481C1C}">
                <a14:useLocalDpi xmlns:a14="http://schemas.microsoft.com/office/drawing/2010/main" val="0"/>
              </a:ext>
            </a:extLst>
          </a:blip>
          <a:srcRect l="68"/>
          <a:stretch>
            <a:fillRect/>
          </a:stretch>
        </p:blipFill>
        <p:spPr bwMode="gray">
          <a:xfrm>
            <a:off x="1912930" y="2034002"/>
            <a:ext cx="7236000" cy="1998917"/>
          </a:xfrm>
          <a:custGeom>
            <a:avLst/>
            <a:gdLst>
              <a:gd name="connsiteX0" fmla="*/ 630000 w 7231070"/>
              <a:gd name="connsiteY0" fmla="*/ 0 h 1997555"/>
              <a:gd name="connsiteX1" fmla="*/ 899593 w 7231070"/>
              <a:gd name="connsiteY1" fmla="*/ 0 h 1997555"/>
              <a:gd name="connsiteX2" fmla="*/ 1260000 w 7231070"/>
              <a:gd name="connsiteY2" fmla="*/ 0 h 1997555"/>
              <a:gd name="connsiteX3" fmla="*/ 7230692 w 7231070"/>
              <a:gd name="connsiteY3" fmla="*/ 0 h 1997555"/>
              <a:gd name="connsiteX4" fmla="*/ 7230692 w 7231070"/>
              <a:gd name="connsiteY4" fmla="*/ 917880 h 1997555"/>
              <a:gd name="connsiteX5" fmla="*/ 7231070 w 7231070"/>
              <a:gd name="connsiteY5" fmla="*/ 917880 h 1997555"/>
              <a:gd name="connsiteX6" fmla="*/ 7231070 w 7231070"/>
              <a:gd name="connsiteY6" fmla="*/ 1997555 h 1997555"/>
              <a:gd name="connsiteX7" fmla="*/ 1 w 7231070"/>
              <a:gd name="connsiteY7" fmla="*/ 1997555 h 1997555"/>
              <a:gd name="connsiteX8" fmla="*/ 1 w 7231070"/>
              <a:gd name="connsiteY8" fmla="*/ 1260000 h 1997555"/>
              <a:gd name="connsiteX9" fmla="*/ 0 w 7231070"/>
              <a:gd name="connsiteY9" fmla="*/ 1260000 h 1997555"/>
              <a:gd name="connsiteX10" fmla="*/ 0 w 7231070"/>
              <a:gd name="connsiteY10" fmla="*/ 630000 h 1997555"/>
              <a:gd name="connsiteX11" fmla="*/ 630000 w 7231070"/>
              <a:gd name="connsiteY11" fmla="*/ 0 h 1997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31070" h="1997555">
                <a:moveTo>
                  <a:pt x="630000" y="0"/>
                </a:moveTo>
                <a:lnTo>
                  <a:pt x="899593" y="0"/>
                </a:lnTo>
                <a:lnTo>
                  <a:pt x="1260000" y="0"/>
                </a:lnTo>
                <a:lnTo>
                  <a:pt x="7230692" y="0"/>
                </a:lnTo>
                <a:lnTo>
                  <a:pt x="7230692" y="917880"/>
                </a:lnTo>
                <a:lnTo>
                  <a:pt x="7231070" y="917880"/>
                </a:lnTo>
                <a:lnTo>
                  <a:pt x="7231070" y="1997555"/>
                </a:lnTo>
                <a:lnTo>
                  <a:pt x="1" y="1997555"/>
                </a:lnTo>
                <a:lnTo>
                  <a:pt x="1" y="1260000"/>
                </a:lnTo>
                <a:lnTo>
                  <a:pt x="0" y="1260000"/>
                </a:lnTo>
                <a:lnTo>
                  <a:pt x="0" y="630000"/>
                </a:lnTo>
                <a:cubicBezTo>
                  <a:pt x="0" y="282061"/>
                  <a:pt x="282061" y="0"/>
                  <a:pt x="630000" y="0"/>
                </a:cubicBezTo>
                <a:close/>
              </a:path>
            </a:pathLst>
          </a:custGeom>
        </p:spPr>
      </p:pic>
      <p:sp>
        <p:nvSpPr>
          <p:cNvPr id="8" name="Espace réservé du texte 7"/>
          <p:cNvSpPr>
            <a:spLocks noGrp="1"/>
          </p:cNvSpPr>
          <p:nvPr>
            <p:ph type="body" sz="quarter" idx="13" hasCustomPrompt="1"/>
          </p:nvPr>
        </p:nvSpPr>
        <p:spPr bwMode="gray">
          <a:xfrm>
            <a:off x="2627784" y="4257092"/>
            <a:ext cx="6192366" cy="1835733"/>
          </a:xfrm>
        </p:spPr>
        <p:txBody>
          <a:bodyPr/>
          <a:lstStyle>
            <a:lvl1pPr>
              <a:lnSpc>
                <a:spcPct val="100000"/>
              </a:lnSpc>
              <a:spcBef>
                <a:spcPts val="0"/>
              </a:spcBef>
              <a:spcAft>
                <a:spcPts val="0"/>
              </a:spcAft>
              <a:defRPr sz="2900">
                <a:solidFill>
                  <a:schemeClr val="accent5"/>
                </a:solidFill>
                <a:latin typeface="+mn-lt"/>
              </a:defRPr>
            </a:lvl1pPr>
            <a:lvl2pPr>
              <a:lnSpc>
                <a:spcPct val="100000"/>
              </a:lnSpc>
              <a:spcBef>
                <a:spcPts val="0"/>
              </a:spcBef>
              <a:spcAft>
                <a:spcPts val="0"/>
              </a:spcAft>
              <a:defRPr sz="2100">
                <a:solidFill>
                  <a:schemeClr val="accent5"/>
                </a:solidFill>
              </a:defRPr>
            </a:lvl2pPr>
            <a:lvl3pPr marL="0">
              <a:lnSpc>
                <a:spcPct val="120000"/>
              </a:lnSpc>
              <a:spcBef>
                <a:spcPts val="0"/>
              </a:spcBef>
              <a:spcAft>
                <a:spcPts val="0"/>
              </a:spcAft>
              <a:defRPr sz="1200">
                <a:solidFill>
                  <a:schemeClr val="accent5"/>
                </a:solidFill>
                <a:latin typeface="+mn-lt"/>
              </a:defRPr>
            </a:lvl3pPr>
          </a:lstStyle>
          <a:p>
            <a:pPr lvl="0"/>
            <a:r>
              <a:rPr lang="fr-FR" noProof="0"/>
              <a:t>Texte de niveau 1</a:t>
            </a:r>
          </a:p>
          <a:p>
            <a:pPr lvl="1"/>
            <a:r>
              <a:rPr lang="fr-FR" noProof="0"/>
              <a:t>Texte de niveau 2</a:t>
            </a:r>
          </a:p>
          <a:p>
            <a:pPr lvl="2"/>
            <a:r>
              <a:rPr lang="fr-FR" noProof="0"/>
              <a:t>Texte de niveau 3</a:t>
            </a:r>
          </a:p>
        </p:txBody>
      </p:sp>
      <p:sp>
        <p:nvSpPr>
          <p:cNvPr id="11" name="Espace réservé de la date 1"/>
          <p:cNvSpPr>
            <a:spLocks noGrp="1"/>
          </p:cNvSpPr>
          <p:nvPr>
            <p:ph type="dt" sz="half" idx="14"/>
          </p:nvPr>
        </p:nvSpPr>
        <p:spPr bwMode="gray">
          <a:xfrm>
            <a:off x="8820150" y="6705600"/>
            <a:ext cx="321821" cy="152400"/>
          </a:xfrm>
        </p:spPr>
        <p:txBody>
          <a:bodyPr/>
          <a:lstStyle/>
          <a:p>
            <a:fld id="{AFFCAFB3-6546-4552-BB8B-7E68EBB1F0F2}" type="datetime1">
              <a:rPr lang="fr-FR" smtClean="0"/>
              <a:pPr/>
              <a:t>09/04/2021</a:t>
            </a:fld>
            <a:endParaRPr lang="fr-FR"/>
          </a:p>
        </p:txBody>
      </p:sp>
      <p:sp>
        <p:nvSpPr>
          <p:cNvPr id="12" name="Espace réservé du pied de page 2"/>
          <p:cNvSpPr>
            <a:spLocks noGrp="1"/>
          </p:cNvSpPr>
          <p:nvPr>
            <p:ph type="ftr" sz="quarter" idx="15"/>
          </p:nvPr>
        </p:nvSpPr>
        <p:spPr bwMode="gray">
          <a:xfrm>
            <a:off x="1763713" y="6156000"/>
            <a:ext cx="6624637" cy="232968"/>
          </a:xfrm>
        </p:spPr>
        <p:txBody>
          <a:bodyPr/>
          <a:lstStyle>
            <a:lvl1pPr>
              <a:defRPr>
                <a:solidFill>
                  <a:schemeClr val="accent6"/>
                </a:solidFill>
              </a:defRPr>
            </a:lvl1pPr>
          </a:lstStyle>
          <a:p>
            <a:r>
              <a:rPr lang="fr-FR"/>
              <a:t>Document de travail - GT5 du 28/09/16</a:t>
            </a:r>
          </a:p>
        </p:txBody>
      </p:sp>
      <p:sp>
        <p:nvSpPr>
          <p:cNvPr id="13" name="Espace réservé du numéro de diapositive 9"/>
          <p:cNvSpPr>
            <a:spLocks noGrp="1"/>
          </p:cNvSpPr>
          <p:nvPr>
            <p:ph type="sldNum" sz="quarter" idx="16"/>
          </p:nvPr>
        </p:nvSpPr>
        <p:spPr bwMode="gray">
          <a:xfrm>
            <a:off x="7812089" y="6553200"/>
            <a:ext cx="576261" cy="152400"/>
          </a:xfrm>
        </p:spPr>
        <p:txBody>
          <a:bodyPr/>
          <a:lstStyle>
            <a:lvl1pPr>
              <a:defRPr>
                <a:solidFill>
                  <a:schemeClr val="accent6"/>
                </a:solidFill>
              </a:defRPr>
            </a:lvl1pPr>
          </a:lstStyle>
          <a:p>
            <a:fld id="{10C140CD-8AED-46FF-A9A2-77308F3F39AE}" type="slidenum">
              <a:rPr lang="fr-FR" smtClean="0"/>
              <a:pPr/>
              <a:t>‹N°›</a:t>
            </a:fld>
            <a:endParaRPr lang="fr-FR"/>
          </a:p>
        </p:txBody>
      </p:sp>
      <p:pic>
        <p:nvPicPr>
          <p:cNvPr id="9" name="Image 8"/>
          <p:cNvPicPr>
            <a:picLocks noChangeAspect="1"/>
          </p:cNvPicPr>
          <p:nvPr userDrawn="1"/>
        </p:nvPicPr>
        <p:blipFill rotWithShape="1">
          <a:blip r:embed="rId3" cstate="print">
            <a:extLst>
              <a:ext uri="{28A0092B-C50C-407E-A947-70E740481C1C}">
                <a14:useLocalDpi xmlns:a14="http://schemas.microsoft.com/office/drawing/2010/main" val="0"/>
              </a:ext>
            </a:extLst>
          </a:blip>
          <a:srcRect b="11509"/>
          <a:stretch/>
        </p:blipFill>
        <p:spPr bwMode="gray">
          <a:xfrm>
            <a:off x="0" y="0"/>
            <a:ext cx="2520000" cy="1592263"/>
          </a:xfrm>
          <a:prstGeom prst="rect">
            <a:avLst/>
          </a:prstGeom>
        </p:spPr>
      </p:pic>
    </p:spTree>
    <p:extLst>
      <p:ext uri="{BB962C8B-B14F-4D97-AF65-F5344CB8AC3E}">
        <p14:creationId xmlns:p14="http://schemas.microsoft.com/office/powerpoint/2010/main" val="135090727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Chapitre_D">
    <p:spTree>
      <p:nvGrpSpPr>
        <p:cNvPr id="1" name=""/>
        <p:cNvGrpSpPr/>
        <p:nvPr/>
      </p:nvGrpSpPr>
      <p:grpSpPr>
        <a:xfrm>
          <a:off x="0" y="0"/>
          <a:ext cx="0" cy="0"/>
          <a:chOff x="0" y="0"/>
          <a:chExt cx="0" cy="0"/>
        </a:xfrm>
      </p:grpSpPr>
      <p:sp>
        <p:nvSpPr>
          <p:cNvPr id="14" name="Espace réservé pour une image  13"/>
          <p:cNvSpPr>
            <a:spLocks noGrp="1"/>
          </p:cNvSpPr>
          <p:nvPr>
            <p:ph type="pic" sz="quarter" idx="17"/>
          </p:nvPr>
        </p:nvSpPr>
        <p:spPr bwMode="gray">
          <a:xfrm>
            <a:off x="1912930" y="2034001"/>
            <a:ext cx="7236000" cy="1998000"/>
          </a:xfrm>
          <a:custGeom>
            <a:avLst/>
            <a:gdLst>
              <a:gd name="connsiteX0" fmla="*/ 630000 w 7231070"/>
              <a:gd name="connsiteY0" fmla="*/ 0 h 1998000"/>
              <a:gd name="connsiteX1" fmla="*/ 899593 w 7231070"/>
              <a:gd name="connsiteY1" fmla="*/ 0 h 1998000"/>
              <a:gd name="connsiteX2" fmla="*/ 1260000 w 7231070"/>
              <a:gd name="connsiteY2" fmla="*/ 0 h 1998000"/>
              <a:gd name="connsiteX3" fmla="*/ 7230692 w 7231070"/>
              <a:gd name="connsiteY3" fmla="*/ 0 h 1998000"/>
              <a:gd name="connsiteX4" fmla="*/ 7230692 w 7231070"/>
              <a:gd name="connsiteY4" fmla="*/ 917880 h 1998000"/>
              <a:gd name="connsiteX5" fmla="*/ 7231070 w 7231070"/>
              <a:gd name="connsiteY5" fmla="*/ 917880 h 1998000"/>
              <a:gd name="connsiteX6" fmla="*/ 7231070 w 7231070"/>
              <a:gd name="connsiteY6" fmla="*/ 1998000 h 1998000"/>
              <a:gd name="connsiteX7" fmla="*/ 7230692 w 7231070"/>
              <a:gd name="connsiteY7" fmla="*/ 1998000 h 1998000"/>
              <a:gd name="connsiteX8" fmla="*/ 899593 w 7231070"/>
              <a:gd name="connsiteY8" fmla="*/ 1998000 h 1998000"/>
              <a:gd name="connsiteX9" fmla="*/ 1 w 7231070"/>
              <a:gd name="connsiteY9" fmla="*/ 1998000 h 1998000"/>
              <a:gd name="connsiteX10" fmla="*/ 1 w 7231070"/>
              <a:gd name="connsiteY10" fmla="*/ 1260000 h 1998000"/>
              <a:gd name="connsiteX11" fmla="*/ 0 w 7231070"/>
              <a:gd name="connsiteY11" fmla="*/ 1260000 h 1998000"/>
              <a:gd name="connsiteX12" fmla="*/ 0 w 7231070"/>
              <a:gd name="connsiteY12" fmla="*/ 630000 h 1998000"/>
              <a:gd name="connsiteX13" fmla="*/ 630000 w 7231070"/>
              <a:gd name="connsiteY13" fmla="*/ 0 h 199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31070" h="1998000">
                <a:moveTo>
                  <a:pt x="630000" y="0"/>
                </a:moveTo>
                <a:lnTo>
                  <a:pt x="899593" y="0"/>
                </a:lnTo>
                <a:lnTo>
                  <a:pt x="1260000" y="0"/>
                </a:lnTo>
                <a:lnTo>
                  <a:pt x="7230692" y="0"/>
                </a:lnTo>
                <a:lnTo>
                  <a:pt x="7230692" y="917880"/>
                </a:lnTo>
                <a:lnTo>
                  <a:pt x="7231070" y="917880"/>
                </a:lnTo>
                <a:lnTo>
                  <a:pt x="7231070" y="1998000"/>
                </a:lnTo>
                <a:lnTo>
                  <a:pt x="7230692" y="1998000"/>
                </a:lnTo>
                <a:lnTo>
                  <a:pt x="899593" y="1998000"/>
                </a:lnTo>
                <a:lnTo>
                  <a:pt x="1" y="1998000"/>
                </a:lnTo>
                <a:lnTo>
                  <a:pt x="1" y="1260000"/>
                </a:lnTo>
                <a:lnTo>
                  <a:pt x="0" y="1260000"/>
                </a:lnTo>
                <a:lnTo>
                  <a:pt x="0" y="630000"/>
                </a:lnTo>
                <a:cubicBezTo>
                  <a:pt x="0" y="282061"/>
                  <a:pt x="282061" y="0"/>
                  <a:pt x="630000" y="0"/>
                </a:cubicBezTo>
                <a:close/>
              </a:path>
            </a:pathLst>
          </a:custGeom>
        </p:spPr>
        <p:txBody>
          <a:bodyPr wrap="square" tIns="1080000" anchor="ctr" anchorCtr="0">
            <a:noAutofit/>
          </a:bodyPr>
          <a:lstStyle>
            <a:lvl1pPr algn="ctr">
              <a:defRPr/>
            </a:lvl1pPr>
          </a:lstStyle>
          <a:p>
            <a:r>
              <a:rPr lang="fr-FR"/>
              <a:t>Cliquez sur l'icône pour ajouter une image</a:t>
            </a:r>
          </a:p>
        </p:txBody>
      </p:sp>
      <p:sp>
        <p:nvSpPr>
          <p:cNvPr id="8" name="Espace réservé du texte 7"/>
          <p:cNvSpPr>
            <a:spLocks noGrp="1"/>
          </p:cNvSpPr>
          <p:nvPr>
            <p:ph type="body" sz="quarter" idx="13" hasCustomPrompt="1"/>
          </p:nvPr>
        </p:nvSpPr>
        <p:spPr bwMode="gray">
          <a:xfrm>
            <a:off x="2627784" y="4257092"/>
            <a:ext cx="6192366" cy="1835733"/>
          </a:xfrm>
        </p:spPr>
        <p:txBody>
          <a:bodyPr/>
          <a:lstStyle>
            <a:lvl1pPr>
              <a:lnSpc>
                <a:spcPct val="100000"/>
              </a:lnSpc>
              <a:spcBef>
                <a:spcPts val="0"/>
              </a:spcBef>
              <a:spcAft>
                <a:spcPts val="0"/>
              </a:spcAft>
              <a:defRPr sz="2900">
                <a:solidFill>
                  <a:schemeClr val="accent5"/>
                </a:solidFill>
                <a:latin typeface="+mn-lt"/>
              </a:defRPr>
            </a:lvl1pPr>
            <a:lvl2pPr>
              <a:lnSpc>
                <a:spcPct val="100000"/>
              </a:lnSpc>
              <a:spcBef>
                <a:spcPts val="0"/>
              </a:spcBef>
              <a:spcAft>
                <a:spcPts val="0"/>
              </a:spcAft>
              <a:defRPr sz="2100">
                <a:solidFill>
                  <a:schemeClr val="accent5"/>
                </a:solidFill>
              </a:defRPr>
            </a:lvl2pPr>
            <a:lvl3pPr marL="0">
              <a:lnSpc>
                <a:spcPct val="120000"/>
              </a:lnSpc>
              <a:spcBef>
                <a:spcPts val="0"/>
              </a:spcBef>
              <a:spcAft>
                <a:spcPts val="0"/>
              </a:spcAft>
              <a:defRPr sz="1200">
                <a:solidFill>
                  <a:schemeClr val="accent5"/>
                </a:solidFill>
                <a:latin typeface="+mn-lt"/>
              </a:defRPr>
            </a:lvl3pPr>
          </a:lstStyle>
          <a:p>
            <a:pPr lvl="0"/>
            <a:r>
              <a:rPr lang="fr-FR" noProof="0"/>
              <a:t>Texte de niveau 1</a:t>
            </a:r>
          </a:p>
          <a:p>
            <a:pPr lvl="1"/>
            <a:r>
              <a:rPr lang="fr-FR" noProof="0"/>
              <a:t>Texte de niveau 2</a:t>
            </a:r>
          </a:p>
          <a:p>
            <a:pPr lvl="2"/>
            <a:r>
              <a:rPr lang="fr-FR" noProof="0"/>
              <a:t>Texte de niveau 3</a:t>
            </a:r>
          </a:p>
        </p:txBody>
      </p:sp>
      <p:sp>
        <p:nvSpPr>
          <p:cNvPr id="11" name="Espace réservé de la date 1"/>
          <p:cNvSpPr>
            <a:spLocks noGrp="1"/>
          </p:cNvSpPr>
          <p:nvPr>
            <p:ph type="dt" sz="half" idx="14"/>
          </p:nvPr>
        </p:nvSpPr>
        <p:spPr bwMode="gray">
          <a:xfrm>
            <a:off x="8820150" y="6705600"/>
            <a:ext cx="321821" cy="152400"/>
          </a:xfrm>
        </p:spPr>
        <p:txBody>
          <a:bodyPr/>
          <a:lstStyle/>
          <a:p>
            <a:fld id="{613520AB-A257-4DBB-9076-EA9C9AC99BFF}" type="datetime1">
              <a:rPr lang="fr-FR" smtClean="0"/>
              <a:pPr/>
              <a:t>09/04/2021</a:t>
            </a:fld>
            <a:endParaRPr lang="fr-FR"/>
          </a:p>
        </p:txBody>
      </p:sp>
      <p:sp>
        <p:nvSpPr>
          <p:cNvPr id="12" name="Espace réservé du pied de page 2"/>
          <p:cNvSpPr>
            <a:spLocks noGrp="1"/>
          </p:cNvSpPr>
          <p:nvPr>
            <p:ph type="ftr" sz="quarter" idx="15"/>
          </p:nvPr>
        </p:nvSpPr>
        <p:spPr bwMode="gray">
          <a:xfrm>
            <a:off x="1763713" y="6156000"/>
            <a:ext cx="6624637" cy="232968"/>
          </a:xfrm>
        </p:spPr>
        <p:txBody>
          <a:bodyPr/>
          <a:lstStyle>
            <a:lvl1pPr>
              <a:defRPr>
                <a:solidFill>
                  <a:schemeClr val="accent6"/>
                </a:solidFill>
              </a:defRPr>
            </a:lvl1pPr>
          </a:lstStyle>
          <a:p>
            <a:r>
              <a:rPr lang="fr-FR"/>
              <a:t>Document de travail - GT5 du 28/09/16</a:t>
            </a:r>
          </a:p>
        </p:txBody>
      </p:sp>
      <p:sp>
        <p:nvSpPr>
          <p:cNvPr id="13" name="Espace réservé du numéro de diapositive 9"/>
          <p:cNvSpPr>
            <a:spLocks noGrp="1"/>
          </p:cNvSpPr>
          <p:nvPr>
            <p:ph type="sldNum" sz="quarter" idx="16"/>
          </p:nvPr>
        </p:nvSpPr>
        <p:spPr bwMode="gray">
          <a:xfrm>
            <a:off x="7812089" y="6553200"/>
            <a:ext cx="576261" cy="152400"/>
          </a:xfrm>
        </p:spPr>
        <p:txBody>
          <a:bodyPr/>
          <a:lstStyle>
            <a:lvl1pPr>
              <a:defRPr>
                <a:solidFill>
                  <a:schemeClr val="accent6"/>
                </a:solidFill>
              </a:defRPr>
            </a:lvl1pPr>
          </a:lstStyle>
          <a:p>
            <a:fld id="{10C140CD-8AED-46FF-A9A2-77308F3F39AE}" type="slidenum">
              <a:rPr lang="fr-FR" smtClean="0"/>
              <a:pPr/>
              <a:t>‹N°›</a:t>
            </a:fld>
            <a:endParaRPr lang="fr-FR"/>
          </a:p>
        </p:txBody>
      </p:sp>
      <p:pic>
        <p:nvPicPr>
          <p:cNvPr id="9" name="Image 8"/>
          <p:cNvPicPr>
            <a:picLocks noChangeAspect="1"/>
          </p:cNvPicPr>
          <p:nvPr userDrawn="1"/>
        </p:nvPicPr>
        <p:blipFill rotWithShape="1">
          <a:blip r:embed="rId2" cstate="print">
            <a:extLst>
              <a:ext uri="{28A0092B-C50C-407E-A947-70E740481C1C}">
                <a14:useLocalDpi xmlns:a14="http://schemas.microsoft.com/office/drawing/2010/main" val="0"/>
              </a:ext>
            </a:extLst>
          </a:blip>
          <a:srcRect b="11509"/>
          <a:stretch/>
        </p:blipFill>
        <p:spPr bwMode="gray">
          <a:xfrm>
            <a:off x="0" y="0"/>
            <a:ext cx="2520000" cy="1592263"/>
          </a:xfrm>
          <a:prstGeom prst="rect">
            <a:avLst/>
          </a:prstGeom>
        </p:spPr>
      </p:pic>
    </p:spTree>
    <p:extLst>
      <p:ext uri="{BB962C8B-B14F-4D97-AF65-F5344CB8AC3E}">
        <p14:creationId xmlns:p14="http://schemas.microsoft.com/office/powerpoint/2010/main" val="277230296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11" name="Espace réservé de la date 10"/>
          <p:cNvSpPr>
            <a:spLocks noGrp="1"/>
          </p:cNvSpPr>
          <p:nvPr>
            <p:ph type="dt" sz="half" idx="10"/>
          </p:nvPr>
        </p:nvSpPr>
        <p:spPr bwMode="gray"/>
        <p:txBody>
          <a:bodyPr/>
          <a:lstStyle/>
          <a:p>
            <a:fld id="{0F79E758-184B-4BE9-ACE9-95DB23B4DEF4}" type="datetime1">
              <a:rPr lang="fr-FR" smtClean="0"/>
              <a:pPr/>
              <a:t>09/04/2021</a:t>
            </a:fld>
            <a:endParaRPr lang="fr-FR"/>
          </a:p>
        </p:txBody>
      </p:sp>
      <p:sp>
        <p:nvSpPr>
          <p:cNvPr id="12" name="Espace réservé du numéro de diapositive 11"/>
          <p:cNvSpPr>
            <a:spLocks noGrp="1"/>
          </p:cNvSpPr>
          <p:nvPr>
            <p:ph type="sldNum" sz="quarter" idx="11"/>
          </p:nvPr>
        </p:nvSpPr>
        <p:spPr bwMode="gray"/>
        <p:txBody>
          <a:bodyPr/>
          <a:lstStyle/>
          <a:p>
            <a:fld id="{10C140CD-8AED-46FF-A9A2-77308F3F39AE}" type="slidenum">
              <a:rPr lang="fr-FR" smtClean="0"/>
              <a:pPr/>
              <a:t>‹N°›</a:t>
            </a:fld>
            <a:endParaRPr lang="fr-FR"/>
          </a:p>
        </p:txBody>
      </p:sp>
      <p:sp>
        <p:nvSpPr>
          <p:cNvPr id="13" name="Espace réservé du pied de page 12"/>
          <p:cNvSpPr>
            <a:spLocks noGrp="1"/>
          </p:cNvSpPr>
          <p:nvPr>
            <p:ph type="ftr" sz="quarter" idx="12"/>
          </p:nvPr>
        </p:nvSpPr>
        <p:spPr bwMode="gray"/>
        <p:txBody>
          <a:bodyPr/>
          <a:lstStyle/>
          <a:p>
            <a:r>
              <a:rPr lang="fr-FR"/>
              <a:t>Document de travail - GT5 du 28/09/16</a:t>
            </a:r>
          </a:p>
        </p:txBody>
      </p:sp>
      <p:sp>
        <p:nvSpPr>
          <p:cNvPr id="5" name="Espace réservé du texte 4"/>
          <p:cNvSpPr>
            <a:spLocks noGrp="1"/>
          </p:cNvSpPr>
          <p:nvPr>
            <p:ph type="body" sz="quarter" idx="13" hasCustomPrompt="1"/>
          </p:nvPr>
        </p:nvSpPr>
        <p:spPr bwMode="gray">
          <a:xfrm>
            <a:off x="1763713" y="404813"/>
            <a:ext cx="7056437" cy="1152525"/>
          </a:xfrm>
        </p:spPr>
        <p:txBody>
          <a:bodyPr/>
          <a:lstStyle>
            <a:lvl1pPr>
              <a:lnSpc>
                <a:spcPct val="100000"/>
              </a:lnSpc>
              <a:spcBef>
                <a:spcPts val="0"/>
              </a:spcBef>
              <a:spcAft>
                <a:spcPts val="0"/>
              </a:spcAft>
              <a:defRPr sz="2900">
                <a:solidFill>
                  <a:schemeClr val="accent6"/>
                </a:solidFill>
                <a:latin typeface="+mn-lt"/>
              </a:defRPr>
            </a:lvl1pPr>
            <a:lvl2pPr>
              <a:lnSpc>
                <a:spcPct val="100000"/>
              </a:lnSpc>
              <a:spcBef>
                <a:spcPts val="0"/>
              </a:spcBef>
              <a:spcAft>
                <a:spcPts val="0"/>
              </a:spcAft>
              <a:defRPr sz="2100"/>
            </a:lvl2pPr>
          </a:lstStyle>
          <a:p>
            <a:pPr lvl="0"/>
            <a:r>
              <a:rPr lang="fr-FR"/>
              <a:t>Titre</a:t>
            </a:r>
          </a:p>
          <a:p>
            <a:pPr lvl="1"/>
            <a:r>
              <a:rPr lang="fr-FR"/>
              <a:t>Sous-titre</a:t>
            </a:r>
          </a:p>
        </p:txBody>
      </p:sp>
      <p:sp>
        <p:nvSpPr>
          <p:cNvPr id="7" name="Espace réservé du contenu 6"/>
          <p:cNvSpPr>
            <a:spLocks noGrp="1"/>
          </p:cNvSpPr>
          <p:nvPr>
            <p:ph sz="quarter" idx="14" hasCustomPrompt="1"/>
          </p:nvPr>
        </p:nvSpPr>
        <p:spPr bwMode="gray">
          <a:xfrm>
            <a:off x="1368425" y="1989138"/>
            <a:ext cx="7451725" cy="4103687"/>
          </a:xfrm>
        </p:spPr>
        <p:txBody>
          <a:bodyPr/>
          <a:lstStyle>
            <a:lvl5pPr>
              <a:defRPr/>
            </a:lvl5pPr>
            <a:lvl6pPr>
              <a:defRPr/>
            </a:lvl6pPr>
          </a:lstStyle>
          <a:p>
            <a:pPr lvl="0"/>
            <a:r>
              <a:rPr lang="fr-FR" noProof="0"/>
              <a:t>Texte de niveau 1</a:t>
            </a:r>
          </a:p>
          <a:p>
            <a:pPr lvl="1"/>
            <a:r>
              <a:rPr lang="fr-FR" noProof="0"/>
              <a:t>Texte de niveau 2</a:t>
            </a:r>
          </a:p>
          <a:p>
            <a:pPr lvl="2"/>
            <a:r>
              <a:rPr lang="fr-FR" noProof="0"/>
              <a:t>Texte de niveau 3</a:t>
            </a:r>
          </a:p>
          <a:p>
            <a:pPr lvl="3"/>
            <a:r>
              <a:rPr lang="fr-FR" noProof="0"/>
              <a:t>Texte de niveau 4</a:t>
            </a:r>
          </a:p>
          <a:p>
            <a:pPr lvl="4"/>
            <a:r>
              <a:rPr lang="fr-FR" noProof="0"/>
              <a:t>Texte de niveau 5</a:t>
            </a:r>
          </a:p>
          <a:p>
            <a:pPr lvl="5"/>
            <a:r>
              <a:rPr lang="fr-FR" noProof="0"/>
              <a:t>Texte de niveau 6</a:t>
            </a:r>
          </a:p>
        </p:txBody>
      </p:sp>
    </p:spTree>
    <p:extLst>
      <p:ext uri="{BB962C8B-B14F-4D97-AF65-F5344CB8AC3E}">
        <p14:creationId xmlns:p14="http://schemas.microsoft.com/office/powerpoint/2010/main" val="3339177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image" Target="../media/image2.png"/><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image" Target="../media/image1.png"/><Relationship Id="rId2" Type="http://schemas.openxmlformats.org/officeDocument/2006/relationships/slideLayout" Target="../slideLayouts/slideLayout21.xml"/><Relationship Id="rId16" Type="http://schemas.openxmlformats.org/officeDocument/2006/relationships/theme" Target="../theme/theme2.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slideLayout" Target="../slideLayouts/slideLayout52.xml"/><Relationship Id="rId3" Type="http://schemas.openxmlformats.org/officeDocument/2006/relationships/slideLayout" Target="../slideLayouts/slideLayout37.xml"/><Relationship Id="rId21" Type="http://schemas.openxmlformats.org/officeDocument/2006/relationships/image" Target="../media/image1.png"/><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theme" Target="../theme/theme3.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19" Type="http://schemas.openxmlformats.org/officeDocument/2006/relationships/slideLayout" Target="../slideLayouts/slideLayout53.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18" Type="http://schemas.openxmlformats.org/officeDocument/2006/relationships/image" Target="../media/image2.png"/><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17" Type="http://schemas.openxmlformats.org/officeDocument/2006/relationships/image" Target="../media/image1.png"/><Relationship Id="rId2" Type="http://schemas.openxmlformats.org/officeDocument/2006/relationships/slideLayout" Target="../slideLayouts/slideLayout55.xml"/><Relationship Id="rId16" Type="http://schemas.openxmlformats.org/officeDocument/2006/relationships/theme" Target="../theme/theme4.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5" Type="http://schemas.openxmlformats.org/officeDocument/2006/relationships/slideLayout" Target="../slideLayouts/slideLayout6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slideLayout" Target="../slideLayouts/slideLayout6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18" Type="http://schemas.openxmlformats.org/officeDocument/2006/relationships/slideLayout" Target="../slideLayouts/slideLayout86.xml"/><Relationship Id="rId3" Type="http://schemas.openxmlformats.org/officeDocument/2006/relationships/slideLayout" Target="../slideLayouts/slideLayout71.xml"/><Relationship Id="rId21" Type="http://schemas.openxmlformats.org/officeDocument/2006/relationships/theme" Target="../theme/theme5.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17" Type="http://schemas.openxmlformats.org/officeDocument/2006/relationships/slideLayout" Target="../slideLayouts/slideLayout85.xml"/><Relationship Id="rId2" Type="http://schemas.openxmlformats.org/officeDocument/2006/relationships/slideLayout" Target="../slideLayouts/slideLayout70.xml"/><Relationship Id="rId16" Type="http://schemas.openxmlformats.org/officeDocument/2006/relationships/slideLayout" Target="../slideLayouts/slideLayout84.xml"/><Relationship Id="rId20" Type="http://schemas.openxmlformats.org/officeDocument/2006/relationships/slideLayout" Target="../slideLayouts/slideLayout88.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5" Type="http://schemas.openxmlformats.org/officeDocument/2006/relationships/slideLayout" Target="../slideLayouts/slideLayout83.xml"/><Relationship Id="rId23" Type="http://schemas.openxmlformats.org/officeDocument/2006/relationships/image" Target="../media/image2.png"/><Relationship Id="rId10" Type="http://schemas.openxmlformats.org/officeDocument/2006/relationships/slideLayout" Target="../slideLayouts/slideLayout78.xml"/><Relationship Id="rId19" Type="http://schemas.openxmlformats.org/officeDocument/2006/relationships/slideLayout" Target="../slideLayouts/slideLayout87.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 Id="rId22"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slideLayout" Target="../slideLayouts/slideLayout101.xml"/><Relationship Id="rId18" Type="http://schemas.openxmlformats.org/officeDocument/2006/relationships/slideLayout" Target="../slideLayouts/slideLayout106.xml"/><Relationship Id="rId3" Type="http://schemas.openxmlformats.org/officeDocument/2006/relationships/slideLayout" Target="../slideLayouts/slideLayout91.xml"/><Relationship Id="rId21" Type="http://schemas.openxmlformats.org/officeDocument/2006/relationships/image" Target="../media/image1.png"/><Relationship Id="rId7" Type="http://schemas.openxmlformats.org/officeDocument/2006/relationships/slideLayout" Target="../slideLayouts/slideLayout95.xml"/><Relationship Id="rId12" Type="http://schemas.openxmlformats.org/officeDocument/2006/relationships/slideLayout" Target="../slideLayouts/slideLayout100.xml"/><Relationship Id="rId17" Type="http://schemas.openxmlformats.org/officeDocument/2006/relationships/slideLayout" Target="../slideLayouts/slideLayout105.xml"/><Relationship Id="rId2" Type="http://schemas.openxmlformats.org/officeDocument/2006/relationships/slideLayout" Target="../slideLayouts/slideLayout90.xml"/><Relationship Id="rId16" Type="http://schemas.openxmlformats.org/officeDocument/2006/relationships/slideLayout" Target="../slideLayouts/slideLayout104.xml"/><Relationship Id="rId20" Type="http://schemas.openxmlformats.org/officeDocument/2006/relationships/theme" Target="../theme/theme6.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5" Type="http://schemas.openxmlformats.org/officeDocument/2006/relationships/slideLayout" Target="../slideLayouts/slideLayout103.xml"/><Relationship Id="rId10" Type="http://schemas.openxmlformats.org/officeDocument/2006/relationships/slideLayout" Target="../slideLayouts/slideLayout98.xml"/><Relationship Id="rId19" Type="http://schemas.openxmlformats.org/officeDocument/2006/relationships/slideLayout" Target="../slideLayouts/slideLayout107.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slideLayout" Target="../slideLayouts/slideLayout102.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 7"/>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bwMode="gray">
          <a:xfrm>
            <a:off x="0" y="0"/>
            <a:ext cx="1440000" cy="1080381"/>
          </a:xfrm>
          <a:prstGeom prst="rect">
            <a:avLst/>
          </a:prstGeom>
        </p:spPr>
      </p:pic>
      <p:pic>
        <p:nvPicPr>
          <p:cNvPr id="9" name="Image 8"/>
          <p:cNvPicPr>
            <a:picLocks noChangeAspect="1"/>
          </p:cNvPicPr>
          <p:nvPr/>
        </p:nvPicPr>
        <p:blipFill>
          <a:blip r:embed="rId22" cstate="screen">
            <a:extLst>
              <a:ext uri="{28A0092B-C50C-407E-A947-70E740481C1C}">
                <a14:useLocalDpi xmlns:a14="http://schemas.microsoft.com/office/drawing/2010/main"/>
              </a:ext>
            </a:extLst>
          </a:blip>
          <a:stretch>
            <a:fillRect/>
          </a:stretch>
        </p:blipFill>
        <p:spPr bwMode="gray">
          <a:xfrm>
            <a:off x="0" y="6318504"/>
            <a:ext cx="9144000" cy="539496"/>
          </a:xfrm>
          <a:prstGeom prst="rect">
            <a:avLst/>
          </a:prstGeom>
        </p:spPr>
      </p:pic>
      <p:sp>
        <p:nvSpPr>
          <p:cNvPr id="2" name="Espace réservé du titre 1"/>
          <p:cNvSpPr>
            <a:spLocks noGrp="1"/>
          </p:cNvSpPr>
          <p:nvPr>
            <p:ph type="title"/>
          </p:nvPr>
        </p:nvSpPr>
        <p:spPr bwMode="gray">
          <a:xfrm>
            <a:off x="1763712" y="404813"/>
            <a:ext cx="7056437" cy="1152525"/>
          </a:xfrm>
          <a:prstGeom prst="rect">
            <a:avLst/>
          </a:prstGeom>
        </p:spPr>
        <p:txBody>
          <a:bodyPr vert="horz" lIns="0" tIns="0" rIns="0" bIns="0" rtlCol="0" anchor="t" anchorCtr="0">
            <a:noAutofit/>
          </a:bodyPr>
          <a:lstStyle/>
          <a:p>
            <a:r>
              <a:rPr lang="fr-FR" noProof="0"/>
              <a:t>Titre</a:t>
            </a:r>
          </a:p>
        </p:txBody>
      </p:sp>
      <p:sp>
        <p:nvSpPr>
          <p:cNvPr id="3" name="Espace réservé du texte 2"/>
          <p:cNvSpPr>
            <a:spLocks noGrp="1"/>
          </p:cNvSpPr>
          <p:nvPr>
            <p:ph type="body" idx="1"/>
          </p:nvPr>
        </p:nvSpPr>
        <p:spPr bwMode="gray">
          <a:xfrm>
            <a:off x="1368425" y="1989138"/>
            <a:ext cx="7451725" cy="4103687"/>
          </a:xfrm>
          <a:prstGeom prst="rect">
            <a:avLst/>
          </a:prstGeom>
        </p:spPr>
        <p:txBody>
          <a:bodyPr vert="horz" lIns="0" tIns="0" rIns="0" bIns="0" rtlCol="0" anchor="t" anchorCtr="0">
            <a:noAutofit/>
          </a:bodyPr>
          <a:lstStyle/>
          <a:p>
            <a:pPr lvl="0"/>
            <a:r>
              <a:rPr lang="fr-FR" noProof="0"/>
              <a:t>Texte de niveau 1</a:t>
            </a:r>
          </a:p>
          <a:p>
            <a:pPr lvl="1"/>
            <a:r>
              <a:rPr lang="fr-FR" noProof="0"/>
              <a:t>Texte de niveau 2</a:t>
            </a:r>
          </a:p>
          <a:p>
            <a:pPr lvl="2"/>
            <a:r>
              <a:rPr lang="fr-FR" noProof="0"/>
              <a:t>Texte de niveau 3</a:t>
            </a:r>
          </a:p>
          <a:p>
            <a:pPr lvl="3"/>
            <a:r>
              <a:rPr lang="fr-FR" noProof="0"/>
              <a:t>Texte de niveau 4</a:t>
            </a:r>
          </a:p>
          <a:p>
            <a:pPr lvl="4"/>
            <a:r>
              <a:rPr lang="fr-FR" noProof="0"/>
              <a:t>Texte de niveau 5</a:t>
            </a:r>
          </a:p>
          <a:p>
            <a:pPr lvl="5"/>
            <a:r>
              <a:rPr lang="fr-FR" noProof="0"/>
              <a:t>Texte de niveau 6</a:t>
            </a:r>
          </a:p>
        </p:txBody>
      </p:sp>
      <p:sp>
        <p:nvSpPr>
          <p:cNvPr id="4" name="Espace réservé de la date 3"/>
          <p:cNvSpPr>
            <a:spLocks noGrp="1"/>
          </p:cNvSpPr>
          <p:nvPr>
            <p:ph type="dt" sz="half" idx="2"/>
          </p:nvPr>
        </p:nvSpPr>
        <p:spPr bwMode="gray">
          <a:xfrm>
            <a:off x="8820150" y="6705600"/>
            <a:ext cx="321821" cy="152400"/>
          </a:xfrm>
          <a:prstGeom prst="rect">
            <a:avLst/>
          </a:prstGeom>
        </p:spPr>
        <p:txBody>
          <a:bodyPr vert="horz" lIns="0" tIns="0" rIns="0" bIns="0" rtlCol="0" anchor="ctr" anchorCtr="0">
            <a:noAutofit/>
          </a:bodyPr>
          <a:lstStyle>
            <a:lvl1pPr algn="ctr">
              <a:defRPr sz="100">
                <a:solidFill>
                  <a:schemeClr val="bg1">
                    <a:alpha val="0"/>
                  </a:schemeClr>
                </a:solidFill>
              </a:defRPr>
            </a:lvl1pPr>
          </a:lstStyle>
          <a:p>
            <a:fld id="{31DA0AA5-6FF7-46FF-9047-98FF6404AFAD}" type="datetime1">
              <a:rPr lang="fr-FR" smtClean="0"/>
              <a:pPr/>
              <a:t>09/04/2021</a:t>
            </a:fld>
            <a:endParaRPr lang="fr-FR"/>
          </a:p>
        </p:txBody>
      </p:sp>
      <p:sp>
        <p:nvSpPr>
          <p:cNvPr id="5" name="Espace réservé du pied de page 4"/>
          <p:cNvSpPr>
            <a:spLocks noGrp="1"/>
          </p:cNvSpPr>
          <p:nvPr>
            <p:ph type="ftr" sz="quarter" idx="3"/>
          </p:nvPr>
        </p:nvSpPr>
        <p:spPr bwMode="gray">
          <a:xfrm>
            <a:off x="1763713" y="6318053"/>
            <a:ext cx="7056437" cy="216000"/>
          </a:xfrm>
          <a:prstGeom prst="rect">
            <a:avLst/>
          </a:prstGeom>
        </p:spPr>
        <p:txBody>
          <a:bodyPr vert="horz" lIns="0" tIns="0" rIns="0" bIns="0" rtlCol="0" anchor="b" anchorCtr="0">
            <a:noAutofit/>
          </a:bodyPr>
          <a:lstStyle>
            <a:lvl1pPr algn="r">
              <a:defRPr sz="1000">
                <a:solidFill>
                  <a:schemeClr val="accent6"/>
                </a:solidFill>
              </a:defRPr>
            </a:lvl1pPr>
          </a:lstStyle>
          <a:p>
            <a:r>
              <a:rPr lang="fr-FR"/>
              <a:t>Document de travail - GT5 du 28/09/16</a:t>
            </a:r>
          </a:p>
        </p:txBody>
      </p:sp>
      <p:sp>
        <p:nvSpPr>
          <p:cNvPr id="6" name="Espace réservé du numéro de diapositive 5"/>
          <p:cNvSpPr>
            <a:spLocks noGrp="1"/>
          </p:cNvSpPr>
          <p:nvPr>
            <p:ph type="sldNum" sz="quarter" idx="4"/>
          </p:nvPr>
        </p:nvSpPr>
        <p:spPr bwMode="gray">
          <a:xfrm>
            <a:off x="8243889" y="6705600"/>
            <a:ext cx="576261" cy="152400"/>
          </a:xfrm>
          <a:prstGeom prst="rect">
            <a:avLst/>
          </a:prstGeom>
        </p:spPr>
        <p:txBody>
          <a:bodyPr vert="horz" lIns="0" tIns="0" rIns="0" bIns="0" rtlCol="0" anchor="t" anchorCtr="0">
            <a:noAutofit/>
          </a:bodyPr>
          <a:lstStyle>
            <a:lvl1pPr algn="r">
              <a:defRPr sz="800">
                <a:solidFill>
                  <a:schemeClr val="accent6"/>
                </a:solidFill>
              </a:defRPr>
            </a:lvl1pPr>
          </a:lstStyle>
          <a:p>
            <a:fld id="{10C140CD-8AED-46FF-A9A2-77308F3F39AE}"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92" r:id="rId1"/>
    <p:sldLayoutId id="2147483677" r:id="rId2"/>
    <p:sldLayoutId id="2147483684" r:id="rId3"/>
    <p:sldLayoutId id="2147483691" r:id="rId4"/>
    <p:sldLayoutId id="2147483668" r:id="rId5"/>
    <p:sldLayoutId id="2147483687" r:id="rId6"/>
    <p:sldLayoutId id="2147483693" r:id="rId7"/>
    <p:sldLayoutId id="2147483688" r:id="rId8"/>
    <p:sldLayoutId id="2147483689" r:id="rId9"/>
    <p:sldLayoutId id="2147483690" r:id="rId10"/>
    <p:sldLayoutId id="2147483671" r:id="rId11"/>
    <p:sldLayoutId id="2147483672" r:id="rId12"/>
    <p:sldLayoutId id="2147483674" r:id="rId13"/>
    <p:sldLayoutId id="2147483675" r:id="rId14"/>
    <p:sldLayoutId id="2147483676" r:id="rId15"/>
    <p:sldLayoutId id="2147483755" r:id="rId16"/>
    <p:sldLayoutId id="2147483756" r:id="rId17"/>
    <p:sldLayoutId id="2147483760" r:id="rId18"/>
    <p:sldLayoutId id="2147483804" r:id="rId19"/>
  </p:sldLayoutIdLst>
  <p:transition spd="slow">
    <p:push/>
  </p:transition>
  <p:hf hdr="0"/>
  <p:txStyles>
    <p:titleStyle>
      <a:lvl1pPr algn="l" defTabSz="914400" rtl="0" eaLnBrk="1" latinLnBrk="0" hangingPunct="1">
        <a:lnSpc>
          <a:spcPct val="100000"/>
        </a:lnSpc>
        <a:spcBef>
          <a:spcPts val="0"/>
        </a:spcBef>
        <a:spcAft>
          <a:spcPts val="0"/>
        </a:spcAft>
        <a:buNone/>
        <a:defRPr sz="2900" b="0" kern="1200">
          <a:solidFill>
            <a:schemeClr val="accent6"/>
          </a:solidFill>
          <a:latin typeface="+mn-lt"/>
          <a:ea typeface="+mj-ea"/>
          <a:cs typeface="+mj-cs"/>
        </a:defRPr>
      </a:lvl1pPr>
    </p:titleStyle>
    <p:bodyStyle>
      <a:lvl1pPr marL="0" indent="0" algn="l" defTabSz="914400" rtl="0" eaLnBrk="1" latinLnBrk="0" hangingPunct="1">
        <a:lnSpc>
          <a:spcPct val="110000"/>
        </a:lnSpc>
        <a:spcBef>
          <a:spcPts val="1500"/>
        </a:spcBef>
        <a:spcAft>
          <a:spcPts val="800"/>
        </a:spcAft>
        <a:buClr>
          <a:schemeClr val="accent1"/>
        </a:buClr>
        <a:buSzPct val="100000"/>
        <a:buFont typeface="Arial" panose="020B0604020202020204" pitchFamily="34" charset="0"/>
        <a:buNone/>
        <a:defRPr sz="1600" kern="1200">
          <a:solidFill>
            <a:schemeClr val="accent5"/>
          </a:solidFill>
          <a:latin typeface="+mj-lt"/>
          <a:ea typeface="+mn-ea"/>
          <a:cs typeface="+mn-cs"/>
        </a:defRPr>
      </a:lvl1pPr>
      <a:lvl2pPr marL="0" indent="0" algn="l" defTabSz="914400" rtl="0" eaLnBrk="1" latinLnBrk="0" hangingPunct="1">
        <a:lnSpc>
          <a:spcPct val="110000"/>
        </a:lnSpc>
        <a:spcBef>
          <a:spcPts val="0"/>
        </a:spcBef>
        <a:spcAft>
          <a:spcPts val="0"/>
        </a:spcAft>
        <a:buClr>
          <a:schemeClr val="accent1"/>
        </a:buClr>
        <a:buSzPct val="100000"/>
        <a:buFont typeface="Arial" panose="020B0604020202020204" pitchFamily="34" charset="0"/>
        <a:buNone/>
        <a:defRPr sz="1200" kern="1200">
          <a:solidFill>
            <a:schemeClr val="accent6"/>
          </a:solidFill>
          <a:latin typeface="+mn-lt"/>
          <a:ea typeface="+mn-ea"/>
          <a:cs typeface="+mn-cs"/>
        </a:defRPr>
      </a:lvl2pPr>
      <a:lvl3pPr marL="396000" indent="0" algn="l" defTabSz="914400" rtl="0" eaLnBrk="1" latinLnBrk="0" hangingPunct="1">
        <a:lnSpc>
          <a:spcPct val="110000"/>
        </a:lnSpc>
        <a:spcBef>
          <a:spcPts val="1500"/>
        </a:spcBef>
        <a:spcAft>
          <a:spcPts val="800"/>
        </a:spcAft>
        <a:buClr>
          <a:schemeClr val="accent1"/>
        </a:buClr>
        <a:buSzPct val="100000"/>
        <a:buFont typeface="Arial" panose="020B0604020202020204" pitchFamily="34" charset="0"/>
        <a:buNone/>
        <a:defRPr sz="1400" kern="1200">
          <a:solidFill>
            <a:schemeClr val="accent5"/>
          </a:solidFill>
          <a:latin typeface="+mj-lt"/>
          <a:ea typeface="+mn-ea"/>
          <a:cs typeface="+mn-cs"/>
        </a:defRPr>
      </a:lvl3pPr>
      <a:lvl4pPr marL="396000" indent="0" algn="l" defTabSz="914400" rtl="0" eaLnBrk="1" latinLnBrk="0" hangingPunct="1">
        <a:lnSpc>
          <a:spcPct val="110000"/>
        </a:lnSpc>
        <a:spcBef>
          <a:spcPts val="0"/>
        </a:spcBef>
        <a:spcAft>
          <a:spcPts val="0"/>
        </a:spcAft>
        <a:buClr>
          <a:schemeClr val="accent1"/>
        </a:buClr>
        <a:buSzPct val="100000"/>
        <a:buFont typeface="Arial" panose="020B0604020202020204" pitchFamily="34" charset="0"/>
        <a:buNone/>
        <a:defRPr sz="1200" kern="1200">
          <a:solidFill>
            <a:schemeClr val="accent6"/>
          </a:solidFill>
          <a:latin typeface="+mn-lt"/>
          <a:ea typeface="+mn-ea"/>
          <a:cs typeface="+mn-cs"/>
        </a:defRPr>
      </a:lvl4pPr>
      <a:lvl5pPr marL="1080000" indent="0" algn="l" defTabSz="914400" rtl="0" eaLnBrk="1" latinLnBrk="0" hangingPunct="1">
        <a:lnSpc>
          <a:spcPct val="110000"/>
        </a:lnSpc>
        <a:spcBef>
          <a:spcPts val="1500"/>
        </a:spcBef>
        <a:spcAft>
          <a:spcPts val="800"/>
        </a:spcAft>
        <a:buClr>
          <a:schemeClr val="accent1"/>
        </a:buClr>
        <a:buSzPct val="100000"/>
        <a:buFont typeface="Arial" panose="020B0604020202020204" pitchFamily="34" charset="0"/>
        <a:buNone/>
        <a:defRPr sz="1200" kern="1200">
          <a:solidFill>
            <a:schemeClr val="accent6"/>
          </a:solidFill>
          <a:latin typeface="+mj-lt"/>
          <a:ea typeface="+mn-ea"/>
          <a:cs typeface="+mn-cs"/>
        </a:defRPr>
      </a:lvl5pPr>
      <a:lvl6pPr marL="1080000" indent="0" algn="l" defTabSz="914400" rtl="0" eaLnBrk="1" latinLnBrk="0" hangingPunct="1">
        <a:spcBef>
          <a:spcPts val="0"/>
        </a:spcBef>
        <a:spcAft>
          <a:spcPts val="0"/>
        </a:spcAft>
        <a:buClr>
          <a:schemeClr val="accent1"/>
        </a:buClr>
        <a:buFont typeface="Arial" panose="020B0604020202020204" pitchFamily="34" charset="0"/>
        <a:buNone/>
        <a:defRPr sz="1050" kern="1200">
          <a:solidFill>
            <a:schemeClr val="accent6"/>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 7"/>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bwMode="gray">
          <a:xfrm>
            <a:off x="0" y="0"/>
            <a:ext cx="1440000" cy="1080381"/>
          </a:xfrm>
          <a:prstGeom prst="rect">
            <a:avLst/>
          </a:prstGeom>
        </p:spPr>
      </p:pic>
      <p:pic>
        <p:nvPicPr>
          <p:cNvPr id="9" name="Image 8"/>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bwMode="gray">
          <a:xfrm>
            <a:off x="0" y="6318504"/>
            <a:ext cx="9144000" cy="539496"/>
          </a:xfrm>
          <a:prstGeom prst="rect">
            <a:avLst/>
          </a:prstGeom>
        </p:spPr>
      </p:pic>
      <p:sp>
        <p:nvSpPr>
          <p:cNvPr id="2" name="Espace réservé du titre 1"/>
          <p:cNvSpPr>
            <a:spLocks noGrp="1"/>
          </p:cNvSpPr>
          <p:nvPr>
            <p:ph type="title"/>
          </p:nvPr>
        </p:nvSpPr>
        <p:spPr bwMode="gray">
          <a:xfrm>
            <a:off x="1763712" y="404813"/>
            <a:ext cx="7056437" cy="1152525"/>
          </a:xfrm>
          <a:prstGeom prst="rect">
            <a:avLst/>
          </a:prstGeom>
        </p:spPr>
        <p:txBody>
          <a:bodyPr vert="horz" lIns="0" tIns="0" rIns="0" bIns="0" rtlCol="0" anchor="t" anchorCtr="0">
            <a:noAutofit/>
          </a:bodyPr>
          <a:lstStyle/>
          <a:p>
            <a:r>
              <a:rPr lang="fr-FR" noProof="0"/>
              <a:t>Titre</a:t>
            </a:r>
          </a:p>
        </p:txBody>
      </p:sp>
      <p:sp>
        <p:nvSpPr>
          <p:cNvPr id="3" name="Espace réservé du texte 2"/>
          <p:cNvSpPr>
            <a:spLocks noGrp="1"/>
          </p:cNvSpPr>
          <p:nvPr>
            <p:ph type="body" idx="1"/>
          </p:nvPr>
        </p:nvSpPr>
        <p:spPr bwMode="gray">
          <a:xfrm>
            <a:off x="1368425" y="1989138"/>
            <a:ext cx="7451725" cy="4103687"/>
          </a:xfrm>
          <a:prstGeom prst="rect">
            <a:avLst/>
          </a:prstGeom>
        </p:spPr>
        <p:txBody>
          <a:bodyPr vert="horz" lIns="0" tIns="0" rIns="0" bIns="0" rtlCol="0" anchor="t" anchorCtr="0">
            <a:noAutofit/>
          </a:bodyPr>
          <a:lstStyle/>
          <a:p>
            <a:pPr lvl="0"/>
            <a:r>
              <a:rPr lang="fr-FR" noProof="0"/>
              <a:t>Texte de niveau 1</a:t>
            </a:r>
          </a:p>
          <a:p>
            <a:pPr lvl="1"/>
            <a:r>
              <a:rPr lang="fr-FR" noProof="0"/>
              <a:t>Texte de niveau 2</a:t>
            </a:r>
          </a:p>
          <a:p>
            <a:pPr lvl="2"/>
            <a:r>
              <a:rPr lang="fr-FR" noProof="0"/>
              <a:t>Texte de niveau 3</a:t>
            </a:r>
          </a:p>
          <a:p>
            <a:pPr lvl="3"/>
            <a:r>
              <a:rPr lang="fr-FR" noProof="0"/>
              <a:t>Texte de niveau 4</a:t>
            </a:r>
          </a:p>
          <a:p>
            <a:pPr lvl="4"/>
            <a:r>
              <a:rPr lang="fr-FR" noProof="0"/>
              <a:t>Texte de niveau 5</a:t>
            </a:r>
          </a:p>
          <a:p>
            <a:pPr lvl="5"/>
            <a:r>
              <a:rPr lang="fr-FR" noProof="0"/>
              <a:t>Texte de niveau 6</a:t>
            </a:r>
          </a:p>
        </p:txBody>
      </p:sp>
      <p:sp>
        <p:nvSpPr>
          <p:cNvPr id="4" name="Espace réservé de la date 3"/>
          <p:cNvSpPr>
            <a:spLocks noGrp="1"/>
          </p:cNvSpPr>
          <p:nvPr>
            <p:ph type="dt" sz="half" idx="2"/>
          </p:nvPr>
        </p:nvSpPr>
        <p:spPr bwMode="gray">
          <a:xfrm>
            <a:off x="8820150" y="6705600"/>
            <a:ext cx="321821" cy="152400"/>
          </a:xfrm>
          <a:prstGeom prst="rect">
            <a:avLst/>
          </a:prstGeom>
        </p:spPr>
        <p:txBody>
          <a:bodyPr vert="horz" lIns="0" tIns="0" rIns="0" bIns="0" rtlCol="0" anchor="ctr" anchorCtr="0">
            <a:noAutofit/>
          </a:bodyPr>
          <a:lstStyle>
            <a:lvl1pPr algn="ctr">
              <a:defRPr sz="100">
                <a:solidFill>
                  <a:schemeClr val="bg1">
                    <a:alpha val="0"/>
                  </a:schemeClr>
                </a:solidFill>
              </a:defRPr>
            </a:lvl1pPr>
          </a:lstStyle>
          <a:p>
            <a:fld id="{FCF26EF0-F4A9-4FAF-8AD6-1FF0E2F5566D}" type="datetime1">
              <a:rPr lang="fr-FR" smtClean="0">
                <a:solidFill>
                  <a:srgbClr val="FFFFFF">
                    <a:alpha val="0"/>
                  </a:srgbClr>
                </a:solidFill>
              </a:rPr>
              <a:pPr/>
              <a:t>09/04/2021</a:t>
            </a:fld>
            <a:endParaRPr lang="fr-FR">
              <a:solidFill>
                <a:srgbClr val="FFFFFF">
                  <a:alpha val="0"/>
                </a:srgbClr>
              </a:solidFill>
            </a:endParaRPr>
          </a:p>
        </p:txBody>
      </p:sp>
      <p:sp>
        <p:nvSpPr>
          <p:cNvPr id="5" name="Espace réservé du pied de page 4"/>
          <p:cNvSpPr>
            <a:spLocks noGrp="1"/>
          </p:cNvSpPr>
          <p:nvPr>
            <p:ph type="ftr" sz="quarter" idx="3"/>
          </p:nvPr>
        </p:nvSpPr>
        <p:spPr bwMode="gray">
          <a:xfrm>
            <a:off x="1763713" y="6318053"/>
            <a:ext cx="7056437" cy="216000"/>
          </a:xfrm>
          <a:prstGeom prst="rect">
            <a:avLst/>
          </a:prstGeom>
        </p:spPr>
        <p:txBody>
          <a:bodyPr vert="horz" lIns="0" tIns="0" rIns="0" bIns="0" rtlCol="0" anchor="b" anchorCtr="0">
            <a:noAutofit/>
          </a:bodyPr>
          <a:lstStyle>
            <a:lvl1pPr algn="r">
              <a:defRPr sz="1000">
                <a:solidFill>
                  <a:schemeClr val="accent6"/>
                </a:solidFill>
              </a:defRPr>
            </a:lvl1pPr>
          </a:lstStyle>
          <a:p>
            <a:r>
              <a:rPr lang="fr-FR">
                <a:solidFill>
                  <a:srgbClr val="9796A3"/>
                </a:solidFill>
              </a:rPr>
              <a:t>Document de travail - GT5 du 28/09/16</a:t>
            </a:r>
          </a:p>
        </p:txBody>
      </p:sp>
      <p:sp>
        <p:nvSpPr>
          <p:cNvPr id="6" name="Espace réservé du numéro de diapositive 5"/>
          <p:cNvSpPr>
            <a:spLocks noGrp="1"/>
          </p:cNvSpPr>
          <p:nvPr>
            <p:ph type="sldNum" sz="quarter" idx="4"/>
          </p:nvPr>
        </p:nvSpPr>
        <p:spPr bwMode="gray">
          <a:xfrm>
            <a:off x="8243889" y="6705600"/>
            <a:ext cx="576261" cy="152400"/>
          </a:xfrm>
          <a:prstGeom prst="rect">
            <a:avLst/>
          </a:prstGeom>
        </p:spPr>
        <p:txBody>
          <a:bodyPr vert="horz" lIns="0" tIns="0" rIns="0" bIns="0" rtlCol="0" anchor="t" anchorCtr="0">
            <a:noAutofit/>
          </a:bodyPr>
          <a:lstStyle>
            <a:lvl1pPr algn="r">
              <a:defRPr sz="800">
                <a:solidFill>
                  <a:schemeClr val="accent6"/>
                </a:solidFill>
              </a:defRPr>
            </a:lvl1pPr>
          </a:lstStyle>
          <a:p>
            <a:fld id="{10C140CD-8AED-46FF-A9A2-77308F3F39AE}" type="slidenum">
              <a:rPr lang="fr-FR" smtClean="0">
                <a:solidFill>
                  <a:srgbClr val="9796A3"/>
                </a:solidFill>
              </a:rPr>
              <a:pPr/>
              <a:t>‹N°›</a:t>
            </a:fld>
            <a:endParaRPr lang="fr-FR">
              <a:solidFill>
                <a:srgbClr val="9796A3"/>
              </a:solidFill>
            </a:endParaRPr>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Lst>
  <p:transition spd="slow">
    <p:push/>
  </p:transition>
  <p:hf hdr="0"/>
  <p:txStyles>
    <p:titleStyle>
      <a:lvl1pPr algn="l" defTabSz="914400" rtl="0" eaLnBrk="1" latinLnBrk="0" hangingPunct="1">
        <a:lnSpc>
          <a:spcPct val="100000"/>
        </a:lnSpc>
        <a:spcBef>
          <a:spcPts val="0"/>
        </a:spcBef>
        <a:spcAft>
          <a:spcPts val="0"/>
        </a:spcAft>
        <a:buNone/>
        <a:defRPr sz="2900" b="0" kern="1200">
          <a:solidFill>
            <a:schemeClr val="accent6"/>
          </a:solidFill>
          <a:latin typeface="+mn-lt"/>
          <a:ea typeface="+mj-ea"/>
          <a:cs typeface="+mj-cs"/>
        </a:defRPr>
      </a:lvl1pPr>
    </p:titleStyle>
    <p:bodyStyle>
      <a:lvl1pPr marL="0" indent="0" algn="l" defTabSz="914400" rtl="0" eaLnBrk="1" latinLnBrk="0" hangingPunct="1">
        <a:lnSpc>
          <a:spcPct val="110000"/>
        </a:lnSpc>
        <a:spcBef>
          <a:spcPts val="1500"/>
        </a:spcBef>
        <a:spcAft>
          <a:spcPts val="800"/>
        </a:spcAft>
        <a:buClr>
          <a:schemeClr val="accent1"/>
        </a:buClr>
        <a:buSzPct val="100000"/>
        <a:buFont typeface="Arial" panose="020B0604020202020204" pitchFamily="34" charset="0"/>
        <a:buNone/>
        <a:defRPr sz="1600" kern="1200">
          <a:solidFill>
            <a:schemeClr val="accent5"/>
          </a:solidFill>
          <a:latin typeface="+mj-lt"/>
          <a:ea typeface="+mn-ea"/>
          <a:cs typeface="+mn-cs"/>
        </a:defRPr>
      </a:lvl1pPr>
      <a:lvl2pPr marL="0" indent="0" algn="l" defTabSz="914400" rtl="0" eaLnBrk="1" latinLnBrk="0" hangingPunct="1">
        <a:lnSpc>
          <a:spcPct val="110000"/>
        </a:lnSpc>
        <a:spcBef>
          <a:spcPts val="0"/>
        </a:spcBef>
        <a:spcAft>
          <a:spcPts val="0"/>
        </a:spcAft>
        <a:buClr>
          <a:schemeClr val="accent1"/>
        </a:buClr>
        <a:buSzPct val="100000"/>
        <a:buFont typeface="Arial" panose="020B0604020202020204" pitchFamily="34" charset="0"/>
        <a:buNone/>
        <a:defRPr sz="1200" kern="1200">
          <a:solidFill>
            <a:schemeClr val="accent6"/>
          </a:solidFill>
          <a:latin typeface="+mn-lt"/>
          <a:ea typeface="+mn-ea"/>
          <a:cs typeface="+mn-cs"/>
        </a:defRPr>
      </a:lvl2pPr>
      <a:lvl3pPr marL="396000" indent="0" algn="l" defTabSz="914400" rtl="0" eaLnBrk="1" latinLnBrk="0" hangingPunct="1">
        <a:lnSpc>
          <a:spcPct val="110000"/>
        </a:lnSpc>
        <a:spcBef>
          <a:spcPts val="1500"/>
        </a:spcBef>
        <a:spcAft>
          <a:spcPts val="800"/>
        </a:spcAft>
        <a:buClr>
          <a:schemeClr val="accent1"/>
        </a:buClr>
        <a:buSzPct val="100000"/>
        <a:buFont typeface="Arial" panose="020B0604020202020204" pitchFamily="34" charset="0"/>
        <a:buNone/>
        <a:defRPr sz="1400" kern="1200">
          <a:solidFill>
            <a:schemeClr val="accent5"/>
          </a:solidFill>
          <a:latin typeface="+mj-lt"/>
          <a:ea typeface="+mn-ea"/>
          <a:cs typeface="+mn-cs"/>
        </a:defRPr>
      </a:lvl3pPr>
      <a:lvl4pPr marL="396000" indent="0" algn="l" defTabSz="914400" rtl="0" eaLnBrk="1" latinLnBrk="0" hangingPunct="1">
        <a:lnSpc>
          <a:spcPct val="110000"/>
        </a:lnSpc>
        <a:spcBef>
          <a:spcPts val="0"/>
        </a:spcBef>
        <a:spcAft>
          <a:spcPts val="0"/>
        </a:spcAft>
        <a:buClr>
          <a:schemeClr val="accent1"/>
        </a:buClr>
        <a:buSzPct val="100000"/>
        <a:buFont typeface="Arial" panose="020B0604020202020204" pitchFamily="34" charset="0"/>
        <a:buNone/>
        <a:defRPr sz="1200" kern="1200">
          <a:solidFill>
            <a:schemeClr val="accent6"/>
          </a:solidFill>
          <a:latin typeface="+mn-lt"/>
          <a:ea typeface="+mn-ea"/>
          <a:cs typeface="+mn-cs"/>
        </a:defRPr>
      </a:lvl4pPr>
      <a:lvl5pPr marL="1080000" indent="0" algn="l" defTabSz="914400" rtl="0" eaLnBrk="1" latinLnBrk="0" hangingPunct="1">
        <a:lnSpc>
          <a:spcPct val="110000"/>
        </a:lnSpc>
        <a:spcBef>
          <a:spcPts val="1500"/>
        </a:spcBef>
        <a:spcAft>
          <a:spcPts val="800"/>
        </a:spcAft>
        <a:buClr>
          <a:schemeClr val="accent1"/>
        </a:buClr>
        <a:buSzPct val="100000"/>
        <a:buFont typeface="Arial" panose="020B0604020202020204" pitchFamily="34" charset="0"/>
        <a:buNone/>
        <a:defRPr sz="1200" kern="1200">
          <a:solidFill>
            <a:schemeClr val="accent6"/>
          </a:solidFill>
          <a:latin typeface="+mj-lt"/>
          <a:ea typeface="+mn-ea"/>
          <a:cs typeface="+mn-cs"/>
        </a:defRPr>
      </a:lvl5pPr>
      <a:lvl6pPr marL="1080000" indent="0" algn="l" defTabSz="914400" rtl="0" eaLnBrk="1" latinLnBrk="0" hangingPunct="1">
        <a:spcBef>
          <a:spcPts val="0"/>
        </a:spcBef>
        <a:spcAft>
          <a:spcPts val="0"/>
        </a:spcAft>
        <a:buClr>
          <a:schemeClr val="accent1"/>
        </a:buClr>
        <a:buFont typeface="Arial" panose="020B0604020202020204" pitchFamily="34" charset="0"/>
        <a:buNone/>
        <a:defRPr sz="1050" kern="1200">
          <a:solidFill>
            <a:schemeClr val="accent6"/>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 7"/>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bwMode="gray">
          <a:xfrm>
            <a:off x="0" y="0"/>
            <a:ext cx="1440000" cy="1080381"/>
          </a:xfrm>
          <a:prstGeom prst="rect">
            <a:avLst/>
          </a:prstGeom>
        </p:spPr>
      </p:pic>
      <p:pic>
        <p:nvPicPr>
          <p:cNvPr id="9" name="Image 8"/>
          <p:cNvPicPr>
            <a:picLocks noChangeAspect="1"/>
          </p:cNvPicPr>
          <p:nvPr/>
        </p:nvPicPr>
        <p:blipFill>
          <a:blip r:embed="rId22" cstate="screen">
            <a:extLst>
              <a:ext uri="{28A0092B-C50C-407E-A947-70E740481C1C}">
                <a14:useLocalDpi xmlns:a14="http://schemas.microsoft.com/office/drawing/2010/main"/>
              </a:ext>
            </a:extLst>
          </a:blip>
          <a:stretch>
            <a:fillRect/>
          </a:stretch>
        </p:blipFill>
        <p:spPr bwMode="gray">
          <a:xfrm>
            <a:off x="0" y="6318504"/>
            <a:ext cx="9144000" cy="539496"/>
          </a:xfrm>
          <a:prstGeom prst="rect">
            <a:avLst/>
          </a:prstGeom>
        </p:spPr>
      </p:pic>
      <p:sp>
        <p:nvSpPr>
          <p:cNvPr id="2" name="Espace réservé du titre 1"/>
          <p:cNvSpPr>
            <a:spLocks noGrp="1"/>
          </p:cNvSpPr>
          <p:nvPr>
            <p:ph type="title"/>
          </p:nvPr>
        </p:nvSpPr>
        <p:spPr bwMode="gray">
          <a:xfrm>
            <a:off x="1763712" y="404813"/>
            <a:ext cx="7056437" cy="1152525"/>
          </a:xfrm>
          <a:prstGeom prst="rect">
            <a:avLst/>
          </a:prstGeom>
        </p:spPr>
        <p:txBody>
          <a:bodyPr vert="horz" lIns="0" tIns="0" rIns="0" bIns="0" rtlCol="0" anchor="t" anchorCtr="0">
            <a:noAutofit/>
          </a:bodyPr>
          <a:lstStyle/>
          <a:p>
            <a:r>
              <a:rPr lang="fr-FR" noProof="0"/>
              <a:t>Titre</a:t>
            </a:r>
          </a:p>
        </p:txBody>
      </p:sp>
      <p:sp>
        <p:nvSpPr>
          <p:cNvPr id="3" name="Espace réservé du texte 2"/>
          <p:cNvSpPr>
            <a:spLocks noGrp="1"/>
          </p:cNvSpPr>
          <p:nvPr>
            <p:ph type="body" idx="1"/>
          </p:nvPr>
        </p:nvSpPr>
        <p:spPr bwMode="gray">
          <a:xfrm>
            <a:off x="1368425" y="1989138"/>
            <a:ext cx="7451725" cy="4103687"/>
          </a:xfrm>
          <a:prstGeom prst="rect">
            <a:avLst/>
          </a:prstGeom>
        </p:spPr>
        <p:txBody>
          <a:bodyPr vert="horz" lIns="0" tIns="0" rIns="0" bIns="0" rtlCol="0" anchor="t" anchorCtr="0">
            <a:noAutofit/>
          </a:bodyPr>
          <a:lstStyle/>
          <a:p>
            <a:pPr lvl="0"/>
            <a:r>
              <a:rPr lang="fr-FR" noProof="0"/>
              <a:t>Texte de niveau 1</a:t>
            </a:r>
          </a:p>
          <a:p>
            <a:pPr lvl="1"/>
            <a:r>
              <a:rPr lang="fr-FR" noProof="0"/>
              <a:t>Texte de niveau 2</a:t>
            </a:r>
          </a:p>
          <a:p>
            <a:pPr lvl="2"/>
            <a:r>
              <a:rPr lang="fr-FR" noProof="0"/>
              <a:t>Texte de niveau 3</a:t>
            </a:r>
          </a:p>
          <a:p>
            <a:pPr lvl="3"/>
            <a:r>
              <a:rPr lang="fr-FR" noProof="0"/>
              <a:t>Texte de niveau 4</a:t>
            </a:r>
          </a:p>
          <a:p>
            <a:pPr lvl="4"/>
            <a:r>
              <a:rPr lang="fr-FR" noProof="0"/>
              <a:t>Texte de niveau 5</a:t>
            </a:r>
          </a:p>
          <a:p>
            <a:pPr lvl="5"/>
            <a:r>
              <a:rPr lang="fr-FR" noProof="0"/>
              <a:t>Texte de niveau 6</a:t>
            </a:r>
          </a:p>
        </p:txBody>
      </p:sp>
      <p:sp>
        <p:nvSpPr>
          <p:cNvPr id="4" name="Espace réservé de la date 3"/>
          <p:cNvSpPr>
            <a:spLocks noGrp="1"/>
          </p:cNvSpPr>
          <p:nvPr>
            <p:ph type="dt" sz="half" idx="2"/>
          </p:nvPr>
        </p:nvSpPr>
        <p:spPr bwMode="gray">
          <a:xfrm>
            <a:off x="8820150" y="6705600"/>
            <a:ext cx="321821" cy="152400"/>
          </a:xfrm>
          <a:prstGeom prst="rect">
            <a:avLst/>
          </a:prstGeom>
        </p:spPr>
        <p:txBody>
          <a:bodyPr vert="horz" lIns="0" tIns="0" rIns="0" bIns="0" rtlCol="0" anchor="ctr" anchorCtr="0">
            <a:noAutofit/>
          </a:bodyPr>
          <a:lstStyle>
            <a:lvl1pPr algn="ctr">
              <a:defRPr sz="100">
                <a:solidFill>
                  <a:schemeClr val="bg1">
                    <a:alpha val="0"/>
                  </a:schemeClr>
                </a:solidFill>
              </a:defRPr>
            </a:lvl1pPr>
          </a:lstStyle>
          <a:p>
            <a:fld id="{FF01E990-8C05-45B7-ABE1-BF05D1095236}" type="datetime1">
              <a:rPr lang="fr-FR" smtClean="0">
                <a:solidFill>
                  <a:srgbClr val="FFFFFF">
                    <a:alpha val="0"/>
                  </a:srgbClr>
                </a:solidFill>
              </a:rPr>
              <a:pPr/>
              <a:t>09/04/2021</a:t>
            </a:fld>
            <a:endParaRPr lang="fr-FR">
              <a:solidFill>
                <a:srgbClr val="FFFFFF">
                  <a:alpha val="0"/>
                </a:srgbClr>
              </a:solidFill>
            </a:endParaRPr>
          </a:p>
        </p:txBody>
      </p:sp>
      <p:sp>
        <p:nvSpPr>
          <p:cNvPr id="5" name="Espace réservé du pied de page 4"/>
          <p:cNvSpPr>
            <a:spLocks noGrp="1"/>
          </p:cNvSpPr>
          <p:nvPr>
            <p:ph type="ftr" sz="quarter" idx="3"/>
          </p:nvPr>
        </p:nvSpPr>
        <p:spPr bwMode="gray">
          <a:xfrm>
            <a:off x="1763713" y="6318053"/>
            <a:ext cx="7056437" cy="216000"/>
          </a:xfrm>
          <a:prstGeom prst="rect">
            <a:avLst/>
          </a:prstGeom>
        </p:spPr>
        <p:txBody>
          <a:bodyPr vert="horz" lIns="0" tIns="0" rIns="0" bIns="0" rtlCol="0" anchor="b" anchorCtr="0">
            <a:noAutofit/>
          </a:bodyPr>
          <a:lstStyle>
            <a:lvl1pPr algn="r">
              <a:defRPr sz="1000">
                <a:solidFill>
                  <a:schemeClr val="accent6"/>
                </a:solidFill>
              </a:defRPr>
            </a:lvl1pPr>
          </a:lstStyle>
          <a:p>
            <a:r>
              <a:rPr lang="fr-FR">
                <a:solidFill>
                  <a:srgbClr val="9796A3"/>
                </a:solidFill>
              </a:rPr>
              <a:t>Document de travail - GT5 du 28/09/16</a:t>
            </a:r>
          </a:p>
        </p:txBody>
      </p:sp>
      <p:sp>
        <p:nvSpPr>
          <p:cNvPr id="6" name="Espace réservé du numéro de diapositive 5"/>
          <p:cNvSpPr>
            <a:spLocks noGrp="1"/>
          </p:cNvSpPr>
          <p:nvPr>
            <p:ph type="sldNum" sz="quarter" idx="4"/>
          </p:nvPr>
        </p:nvSpPr>
        <p:spPr bwMode="gray">
          <a:xfrm>
            <a:off x="8243889" y="6705600"/>
            <a:ext cx="576261" cy="152400"/>
          </a:xfrm>
          <a:prstGeom prst="rect">
            <a:avLst/>
          </a:prstGeom>
        </p:spPr>
        <p:txBody>
          <a:bodyPr vert="horz" lIns="0" tIns="0" rIns="0" bIns="0" rtlCol="0" anchor="t" anchorCtr="0">
            <a:noAutofit/>
          </a:bodyPr>
          <a:lstStyle>
            <a:lvl1pPr algn="r">
              <a:defRPr sz="800">
                <a:solidFill>
                  <a:schemeClr val="accent6"/>
                </a:solidFill>
              </a:defRPr>
            </a:lvl1pPr>
          </a:lstStyle>
          <a:p>
            <a:fld id="{10C140CD-8AED-46FF-A9A2-77308F3F39AE}" type="slidenum">
              <a:rPr lang="fr-FR" smtClean="0">
                <a:solidFill>
                  <a:srgbClr val="9796A3"/>
                </a:solidFill>
              </a:rPr>
              <a:pPr/>
              <a:t>‹N°›</a:t>
            </a:fld>
            <a:endParaRPr lang="fr-FR">
              <a:solidFill>
                <a:srgbClr val="9796A3"/>
              </a:solidFill>
            </a:endParaRPr>
          </a:p>
        </p:txBody>
      </p:sp>
    </p:spTree>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32" r:id="rId15"/>
    <p:sldLayoutId id="2147483733" r:id="rId16"/>
    <p:sldLayoutId id="2147483734" r:id="rId17"/>
    <p:sldLayoutId id="2147483735" r:id="rId18"/>
    <p:sldLayoutId id="2147483736" r:id="rId19"/>
  </p:sldLayoutIdLst>
  <p:transition spd="slow">
    <p:push/>
  </p:transition>
  <p:hf hdr="0"/>
  <p:txStyles>
    <p:titleStyle>
      <a:lvl1pPr algn="l" defTabSz="914400" rtl="0" eaLnBrk="1" latinLnBrk="0" hangingPunct="1">
        <a:lnSpc>
          <a:spcPct val="100000"/>
        </a:lnSpc>
        <a:spcBef>
          <a:spcPts val="0"/>
        </a:spcBef>
        <a:spcAft>
          <a:spcPts val="0"/>
        </a:spcAft>
        <a:buNone/>
        <a:defRPr sz="2900" b="0" kern="1200">
          <a:solidFill>
            <a:schemeClr val="accent6"/>
          </a:solidFill>
          <a:latin typeface="+mn-lt"/>
          <a:ea typeface="+mj-ea"/>
          <a:cs typeface="+mj-cs"/>
        </a:defRPr>
      </a:lvl1pPr>
    </p:titleStyle>
    <p:bodyStyle>
      <a:lvl1pPr marL="0" indent="0" algn="l" defTabSz="914400" rtl="0" eaLnBrk="1" latinLnBrk="0" hangingPunct="1">
        <a:lnSpc>
          <a:spcPct val="110000"/>
        </a:lnSpc>
        <a:spcBef>
          <a:spcPts val="1500"/>
        </a:spcBef>
        <a:spcAft>
          <a:spcPts val="800"/>
        </a:spcAft>
        <a:buClr>
          <a:schemeClr val="accent1"/>
        </a:buClr>
        <a:buSzPct val="100000"/>
        <a:buFont typeface="Arial" panose="020B0604020202020204" pitchFamily="34" charset="0"/>
        <a:buNone/>
        <a:defRPr sz="1600" kern="1200">
          <a:solidFill>
            <a:schemeClr val="accent5"/>
          </a:solidFill>
          <a:latin typeface="+mj-lt"/>
          <a:ea typeface="+mn-ea"/>
          <a:cs typeface="+mn-cs"/>
        </a:defRPr>
      </a:lvl1pPr>
      <a:lvl2pPr marL="0" indent="0" algn="l" defTabSz="914400" rtl="0" eaLnBrk="1" latinLnBrk="0" hangingPunct="1">
        <a:lnSpc>
          <a:spcPct val="110000"/>
        </a:lnSpc>
        <a:spcBef>
          <a:spcPts val="0"/>
        </a:spcBef>
        <a:spcAft>
          <a:spcPts val="0"/>
        </a:spcAft>
        <a:buClr>
          <a:schemeClr val="accent1"/>
        </a:buClr>
        <a:buSzPct val="100000"/>
        <a:buFont typeface="Arial" panose="020B0604020202020204" pitchFamily="34" charset="0"/>
        <a:buNone/>
        <a:defRPr sz="1200" kern="1200">
          <a:solidFill>
            <a:schemeClr val="accent6"/>
          </a:solidFill>
          <a:latin typeface="+mn-lt"/>
          <a:ea typeface="+mn-ea"/>
          <a:cs typeface="+mn-cs"/>
        </a:defRPr>
      </a:lvl2pPr>
      <a:lvl3pPr marL="396000" indent="0" algn="l" defTabSz="914400" rtl="0" eaLnBrk="1" latinLnBrk="0" hangingPunct="1">
        <a:lnSpc>
          <a:spcPct val="110000"/>
        </a:lnSpc>
        <a:spcBef>
          <a:spcPts val="1500"/>
        </a:spcBef>
        <a:spcAft>
          <a:spcPts val="800"/>
        </a:spcAft>
        <a:buClr>
          <a:schemeClr val="accent1"/>
        </a:buClr>
        <a:buSzPct val="100000"/>
        <a:buFont typeface="Arial" panose="020B0604020202020204" pitchFamily="34" charset="0"/>
        <a:buNone/>
        <a:defRPr sz="1400" kern="1200">
          <a:solidFill>
            <a:schemeClr val="accent5"/>
          </a:solidFill>
          <a:latin typeface="+mj-lt"/>
          <a:ea typeface="+mn-ea"/>
          <a:cs typeface="+mn-cs"/>
        </a:defRPr>
      </a:lvl3pPr>
      <a:lvl4pPr marL="396000" indent="0" algn="l" defTabSz="914400" rtl="0" eaLnBrk="1" latinLnBrk="0" hangingPunct="1">
        <a:lnSpc>
          <a:spcPct val="110000"/>
        </a:lnSpc>
        <a:spcBef>
          <a:spcPts val="0"/>
        </a:spcBef>
        <a:spcAft>
          <a:spcPts val="0"/>
        </a:spcAft>
        <a:buClr>
          <a:schemeClr val="accent1"/>
        </a:buClr>
        <a:buSzPct val="100000"/>
        <a:buFont typeface="Arial" panose="020B0604020202020204" pitchFamily="34" charset="0"/>
        <a:buNone/>
        <a:defRPr sz="1200" kern="1200">
          <a:solidFill>
            <a:schemeClr val="accent6"/>
          </a:solidFill>
          <a:latin typeface="+mn-lt"/>
          <a:ea typeface="+mn-ea"/>
          <a:cs typeface="+mn-cs"/>
        </a:defRPr>
      </a:lvl4pPr>
      <a:lvl5pPr marL="1080000" indent="0" algn="l" defTabSz="914400" rtl="0" eaLnBrk="1" latinLnBrk="0" hangingPunct="1">
        <a:lnSpc>
          <a:spcPct val="110000"/>
        </a:lnSpc>
        <a:spcBef>
          <a:spcPts val="1500"/>
        </a:spcBef>
        <a:spcAft>
          <a:spcPts val="800"/>
        </a:spcAft>
        <a:buClr>
          <a:schemeClr val="accent1"/>
        </a:buClr>
        <a:buSzPct val="100000"/>
        <a:buFont typeface="Arial" panose="020B0604020202020204" pitchFamily="34" charset="0"/>
        <a:buNone/>
        <a:defRPr sz="1200" kern="1200">
          <a:solidFill>
            <a:schemeClr val="accent6"/>
          </a:solidFill>
          <a:latin typeface="+mj-lt"/>
          <a:ea typeface="+mn-ea"/>
          <a:cs typeface="+mn-cs"/>
        </a:defRPr>
      </a:lvl5pPr>
      <a:lvl6pPr marL="1080000" indent="0" algn="l" defTabSz="914400" rtl="0" eaLnBrk="1" latinLnBrk="0" hangingPunct="1">
        <a:spcBef>
          <a:spcPts val="0"/>
        </a:spcBef>
        <a:spcAft>
          <a:spcPts val="0"/>
        </a:spcAft>
        <a:buClr>
          <a:schemeClr val="accent1"/>
        </a:buClr>
        <a:buFont typeface="Arial" panose="020B0604020202020204" pitchFamily="34" charset="0"/>
        <a:buNone/>
        <a:defRPr sz="1050" kern="1200">
          <a:solidFill>
            <a:schemeClr val="accent6"/>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 7"/>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bwMode="gray">
          <a:xfrm>
            <a:off x="0" y="0"/>
            <a:ext cx="1440000" cy="1080381"/>
          </a:xfrm>
          <a:prstGeom prst="rect">
            <a:avLst/>
          </a:prstGeom>
        </p:spPr>
      </p:pic>
      <p:pic>
        <p:nvPicPr>
          <p:cNvPr id="9" name="Image 8"/>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bwMode="gray">
          <a:xfrm>
            <a:off x="0" y="6318504"/>
            <a:ext cx="9144000" cy="539496"/>
          </a:xfrm>
          <a:prstGeom prst="rect">
            <a:avLst/>
          </a:prstGeom>
        </p:spPr>
      </p:pic>
      <p:sp>
        <p:nvSpPr>
          <p:cNvPr id="2" name="Espace réservé du titre 1"/>
          <p:cNvSpPr>
            <a:spLocks noGrp="1"/>
          </p:cNvSpPr>
          <p:nvPr>
            <p:ph type="title"/>
          </p:nvPr>
        </p:nvSpPr>
        <p:spPr bwMode="gray">
          <a:xfrm>
            <a:off x="1763712" y="404813"/>
            <a:ext cx="7056437" cy="1152525"/>
          </a:xfrm>
          <a:prstGeom prst="rect">
            <a:avLst/>
          </a:prstGeom>
        </p:spPr>
        <p:txBody>
          <a:bodyPr vert="horz" lIns="0" tIns="0" rIns="0" bIns="0" rtlCol="0" anchor="t" anchorCtr="0">
            <a:noAutofit/>
          </a:bodyPr>
          <a:lstStyle/>
          <a:p>
            <a:r>
              <a:rPr lang="fr-FR" noProof="0"/>
              <a:t>Titre</a:t>
            </a:r>
          </a:p>
        </p:txBody>
      </p:sp>
      <p:sp>
        <p:nvSpPr>
          <p:cNvPr id="3" name="Espace réservé du texte 2"/>
          <p:cNvSpPr>
            <a:spLocks noGrp="1"/>
          </p:cNvSpPr>
          <p:nvPr>
            <p:ph type="body" idx="1"/>
          </p:nvPr>
        </p:nvSpPr>
        <p:spPr bwMode="gray">
          <a:xfrm>
            <a:off x="1368425" y="1989138"/>
            <a:ext cx="7451725" cy="4103687"/>
          </a:xfrm>
          <a:prstGeom prst="rect">
            <a:avLst/>
          </a:prstGeom>
        </p:spPr>
        <p:txBody>
          <a:bodyPr vert="horz" lIns="0" tIns="0" rIns="0" bIns="0" rtlCol="0" anchor="t" anchorCtr="0">
            <a:noAutofit/>
          </a:bodyPr>
          <a:lstStyle/>
          <a:p>
            <a:pPr lvl="0"/>
            <a:r>
              <a:rPr lang="fr-FR" noProof="0"/>
              <a:t>Texte de niveau 1</a:t>
            </a:r>
          </a:p>
          <a:p>
            <a:pPr lvl="1"/>
            <a:r>
              <a:rPr lang="fr-FR" noProof="0"/>
              <a:t>Texte de niveau 2</a:t>
            </a:r>
          </a:p>
          <a:p>
            <a:pPr lvl="2"/>
            <a:r>
              <a:rPr lang="fr-FR" noProof="0"/>
              <a:t>Texte de niveau 3</a:t>
            </a:r>
          </a:p>
          <a:p>
            <a:pPr lvl="3"/>
            <a:r>
              <a:rPr lang="fr-FR" noProof="0"/>
              <a:t>Texte de niveau 4</a:t>
            </a:r>
          </a:p>
          <a:p>
            <a:pPr lvl="4"/>
            <a:r>
              <a:rPr lang="fr-FR" noProof="0"/>
              <a:t>Texte de niveau 5</a:t>
            </a:r>
          </a:p>
          <a:p>
            <a:pPr lvl="5"/>
            <a:r>
              <a:rPr lang="fr-FR" noProof="0"/>
              <a:t>Texte de niveau 6</a:t>
            </a:r>
          </a:p>
        </p:txBody>
      </p:sp>
      <p:sp>
        <p:nvSpPr>
          <p:cNvPr id="4" name="Espace réservé de la date 3"/>
          <p:cNvSpPr>
            <a:spLocks noGrp="1"/>
          </p:cNvSpPr>
          <p:nvPr>
            <p:ph type="dt" sz="half" idx="2"/>
          </p:nvPr>
        </p:nvSpPr>
        <p:spPr bwMode="gray">
          <a:xfrm>
            <a:off x="8820150" y="6705600"/>
            <a:ext cx="321821" cy="152400"/>
          </a:xfrm>
          <a:prstGeom prst="rect">
            <a:avLst/>
          </a:prstGeom>
        </p:spPr>
        <p:txBody>
          <a:bodyPr vert="horz" lIns="0" tIns="0" rIns="0" bIns="0" rtlCol="0" anchor="ctr" anchorCtr="0">
            <a:noAutofit/>
          </a:bodyPr>
          <a:lstStyle>
            <a:lvl1pPr algn="ctr">
              <a:defRPr sz="100">
                <a:solidFill>
                  <a:schemeClr val="bg1">
                    <a:alpha val="0"/>
                  </a:schemeClr>
                </a:solidFill>
              </a:defRPr>
            </a:lvl1pPr>
          </a:lstStyle>
          <a:p>
            <a:fld id="{DDBA1E61-59DB-4329-BC66-A5A8C6B997F3}" type="datetime1">
              <a:rPr lang="fr-FR" smtClean="0">
                <a:solidFill>
                  <a:srgbClr val="FFFFFF">
                    <a:alpha val="0"/>
                  </a:srgbClr>
                </a:solidFill>
              </a:rPr>
              <a:pPr/>
              <a:t>09/04/2021</a:t>
            </a:fld>
            <a:endParaRPr lang="fr-FR">
              <a:solidFill>
                <a:srgbClr val="FFFFFF">
                  <a:alpha val="0"/>
                </a:srgbClr>
              </a:solidFill>
            </a:endParaRPr>
          </a:p>
        </p:txBody>
      </p:sp>
      <p:sp>
        <p:nvSpPr>
          <p:cNvPr id="6" name="Espace réservé du numéro de diapositive 5"/>
          <p:cNvSpPr>
            <a:spLocks noGrp="1"/>
          </p:cNvSpPr>
          <p:nvPr>
            <p:ph type="sldNum" sz="quarter" idx="4"/>
          </p:nvPr>
        </p:nvSpPr>
        <p:spPr bwMode="gray">
          <a:xfrm>
            <a:off x="8243889" y="6705600"/>
            <a:ext cx="576261" cy="152400"/>
          </a:xfrm>
          <a:prstGeom prst="rect">
            <a:avLst/>
          </a:prstGeom>
        </p:spPr>
        <p:txBody>
          <a:bodyPr vert="horz" lIns="0" tIns="0" rIns="0" bIns="0" rtlCol="0" anchor="t" anchorCtr="0">
            <a:noAutofit/>
          </a:bodyPr>
          <a:lstStyle>
            <a:lvl1pPr algn="r">
              <a:defRPr sz="800">
                <a:solidFill>
                  <a:schemeClr val="accent6"/>
                </a:solidFill>
              </a:defRPr>
            </a:lvl1pPr>
          </a:lstStyle>
          <a:p>
            <a:fld id="{10C140CD-8AED-46FF-A9A2-77308F3F39AE}" type="slidenum">
              <a:rPr lang="fr-FR" smtClean="0">
                <a:solidFill>
                  <a:srgbClr val="9796A3"/>
                </a:solidFill>
              </a:rPr>
              <a:pPr/>
              <a:t>‹N°›</a:t>
            </a:fld>
            <a:endParaRPr lang="fr-FR">
              <a:solidFill>
                <a:srgbClr val="9796A3"/>
              </a:solidFill>
            </a:endParaRPr>
          </a:p>
        </p:txBody>
      </p:sp>
    </p:spTree>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 id="2147483752" r:id="rId15"/>
  </p:sldLayoutIdLst>
  <p:transition spd="slow">
    <p:push/>
  </p:transition>
  <p:hf hdr="0"/>
  <p:txStyles>
    <p:titleStyle>
      <a:lvl1pPr algn="l" defTabSz="914400" rtl="0" eaLnBrk="1" latinLnBrk="0" hangingPunct="1">
        <a:lnSpc>
          <a:spcPct val="100000"/>
        </a:lnSpc>
        <a:spcBef>
          <a:spcPts val="0"/>
        </a:spcBef>
        <a:spcAft>
          <a:spcPts val="0"/>
        </a:spcAft>
        <a:buNone/>
        <a:defRPr sz="2900" b="0" kern="1200">
          <a:solidFill>
            <a:schemeClr val="accent6"/>
          </a:solidFill>
          <a:latin typeface="+mn-lt"/>
          <a:ea typeface="+mj-ea"/>
          <a:cs typeface="+mj-cs"/>
        </a:defRPr>
      </a:lvl1pPr>
    </p:titleStyle>
    <p:bodyStyle>
      <a:lvl1pPr marL="0" indent="0" algn="l" defTabSz="914400" rtl="0" eaLnBrk="1" latinLnBrk="0" hangingPunct="1">
        <a:lnSpc>
          <a:spcPct val="110000"/>
        </a:lnSpc>
        <a:spcBef>
          <a:spcPts val="1500"/>
        </a:spcBef>
        <a:spcAft>
          <a:spcPts val="800"/>
        </a:spcAft>
        <a:buClr>
          <a:schemeClr val="accent1"/>
        </a:buClr>
        <a:buSzPct val="100000"/>
        <a:buFont typeface="Arial" panose="020B0604020202020204" pitchFamily="34" charset="0"/>
        <a:buNone/>
        <a:defRPr sz="1600" kern="1200">
          <a:solidFill>
            <a:schemeClr val="accent5"/>
          </a:solidFill>
          <a:latin typeface="+mj-lt"/>
          <a:ea typeface="+mn-ea"/>
          <a:cs typeface="+mn-cs"/>
        </a:defRPr>
      </a:lvl1pPr>
      <a:lvl2pPr marL="0" indent="0" algn="l" defTabSz="914400" rtl="0" eaLnBrk="1" latinLnBrk="0" hangingPunct="1">
        <a:lnSpc>
          <a:spcPct val="110000"/>
        </a:lnSpc>
        <a:spcBef>
          <a:spcPts val="0"/>
        </a:spcBef>
        <a:spcAft>
          <a:spcPts val="0"/>
        </a:spcAft>
        <a:buClr>
          <a:schemeClr val="accent1"/>
        </a:buClr>
        <a:buSzPct val="100000"/>
        <a:buFont typeface="Arial" panose="020B0604020202020204" pitchFamily="34" charset="0"/>
        <a:buNone/>
        <a:defRPr sz="1200" kern="1200">
          <a:solidFill>
            <a:schemeClr val="accent6"/>
          </a:solidFill>
          <a:latin typeface="+mn-lt"/>
          <a:ea typeface="+mn-ea"/>
          <a:cs typeface="+mn-cs"/>
        </a:defRPr>
      </a:lvl2pPr>
      <a:lvl3pPr marL="396000" indent="0" algn="l" defTabSz="914400" rtl="0" eaLnBrk="1" latinLnBrk="0" hangingPunct="1">
        <a:lnSpc>
          <a:spcPct val="110000"/>
        </a:lnSpc>
        <a:spcBef>
          <a:spcPts val="1500"/>
        </a:spcBef>
        <a:spcAft>
          <a:spcPts val="800"/>
        </a:spcAft>
        <a:buClr>
          <a:schemeClr val="accent1"/>
        </a:buClr>
        <a:buSzPct val="100000"/>
        <a:buFont typeface="Arial" panose="020B0604020202020204" pitchFamily="34" charset="0"/>
        <a:buNone/>
        <a:defRPr sz="1400" kern="1200">
          <a:solidFill>
            <a:schemeClr val="accent5"/>
          </a:solidFill>
          <a:latin typeface="+mj-lt"/>
          <a:ea typeface="+mn-ea"/>
          <a:cs typeface="+mn-cs"/>
        </a:defRPr>
      </a:lvl3pPr>
      <a:lvl4pPr marL="396000" indent="0" algn="l" defTabSz="914400" rtl="0" eaLnBrk="1" latinLnBrk="0" hangingPunct="1">
        <a:lnSpc>
          <a:spcPct val="110000"/>
        </a:lnSpc>
        <a:spcBef>
          <a:spcPts val="0"/>
        </a:spcBef>
        <a:spcAft>
          <a:spcPts val="0"/>
        </a:spcAft>
        <a:buClr>
          <a:schemeClr val="accent1"/>
        </a:buClr>
        <a:buSzPct val="100000"/>
        <a:buFont typeface="Arial" panose="020B0604020202020204" pitchFamily="34" charset="0"/>
        <a:buNone/>
        <a:defRPr sz="1200" kern="1200">
          <a:solidFill>
            <a:schemeClr val="accent6"/>
          </a:solidFill>
          <a:latin typeface="+mn-lt"/>
          <a:ea typeface="+mn-ea"/>
          <a:cs typeface="+mn-cs"/>
        </a:defRPr>
      </a:lvl4pPr>
      <a:lvl5pPr marL="1080000" indent="0" algn="l" defTabSz="914400" rtl="0" eaLnBrk="1" latinLnBrk="0" hangingPunct="1">
        <a:lnSpc>
          <a:spcPct val="110000"/>
        </a:lnSpc>
        <a:spcBef>
          <a:spcPts val="1500"/>
        </a:spcBef>
        <a:spcAft>
          <a:spcPts val="800"/>
        </a:spcAft>
        <a:buClr>
          <a:schemeClr val="accent1"/>
        </a:buClr>
        <a:buSzPct val="100000"/>
        <a:buFont typeface="Arial" panose="020B0604020202020204" pitchFamily="34" charset="0"/>
        <a:buNone/>
        <a:defRPr sz="1200" kern="1200">
          <a:solidFill>
            <a:schemeClr val="accent6"/>
          </a:solidFill>
          <a:latin typeface="+mj-lt"/>
          <a:ea typeface="+mn-ea"/>
          <a:cs typeface="+mn-cs"/>
        </a:defRPr>
      </a:lvl5pPr>
      <a:lvl6pPr marL="1080000" indent="0" algn="l" defTabSz="914400" rtl="0" eaLnBrk="1" latinLnBrk="0" hangingPunct="1">
        <a:spcBef>
          <a:spcPts val="0"/>
        </a:spcBef>
        <a:spcAft>
          <a:spcPts val="0"/>
        </a:spcAft>
        <a:buClr>
          <a:schemeClr val="accent1"/>
        </a:buClr>
        <a:buFont typeface="Arial" panose="020B0604020202020204" pitchFamily="34" charset="0"/>
        <a:buNone/>
        <a:defRPr sz="1050" kern="1200">
          <a:solidFill>
            <a:schemeClr val="accent6"/>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 7"/>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bwMode="gray">
          <a:xfrm>
            <a:off x="0" y="0"/>
            <a:ext cx="1440000" cy="1080381"/>
          </a:xfrm>
          <a:prstGeom prst="rect">
            <a:avLst/>
          </a:prstGeom>
        </p:spPr>
      </p:pic>
      <p:pic>
        <p:nvPicPr>
          <p:cNvPr id="9" name="Image 8"/>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bwMode="gray">
          <a:xfrm>
            <a:off x="0" y="6318504"/>
            <a:ext cx="9144000" cy="539496"/>
          </a:xfrm>
          <a:prstGeom prst="rect">
            <a:avLst/>
          </a:prstGeom>
        </p:spPr>
      </p:pic>
      <p:sp>
        <p:nvSpPr>
          <p:cNvPr id="2" name="Espace réservé du titre 1"/>
          <p:cNvSpPr>
            <a:spLocks noGrp="1"/>
          </p:cNvSpPr>
          <p:nvPr>
            <p:ph type="title"/>
          </p:nvPr>
        </p:nvSpPr>
        <p:spPr bwMode="gray">
          <a:xfrm>
            <a:off x="1763712" y="404813"/>
            <a:ext cx="7056437" cy="1152525"/>
          </a:xfrm>
          <a:prstGeom prst="rect">
            <a:avLst/>
          </a:prstGeom>
        </p:spPr>
        <p:txBody>
          <a:bodyPr vert="horz" lIns="0" tIns="0" rIns="0" bIns="0" rtlCol="0" anchor="t" anchorCtr="0">
            <a:noAutofit/>
          </a:bodyPr>
          <a:lstStyle/>
          <a:p>
            <a:r>
              <a:rPr lang="fr-FR" noProof="0"/>
              <a:t>Titre</a:t>
            </a:r>
          </a:p>
        </p:txBody>
      </p:sp>
      <p:sp>
        <p:nvSpPr>
          <p:cNvPr id="3" name="Espace réservé du texte 2"/>
          <p:cNvSpPr>
            <a:spLocks noGrp="1"/>
          </p:cNvSpPr>
          <p:nvPr>
            <p:ph type="body" idx="1"/>
          </p:nvPr>
        </p:nvSpPr>
        <p:spPr bwMode="gray">
          <a:xfrm>
            <a:off x="1368425" y="1989138"/>
            <a:ext cx="7451725" cy="4103687"/>
          </a:xfrm>
          <a:prstGeom prst="rect">
            <a:avLst/>
          </a:prstGeom>
        </p:spPr>
        <p:txBody>
          <a:bodyPr vert="horz" lIns="0" tIns="0" rIns="0" bIns="0" rtlCol="0" anchor="t" anchorCtr="0">
            <a:noAutofit/>
          </a:bodyPr>
          <a:lstStyle/>
          <a:p>
            <a:pPr lvl="0"/>
            <a:r>
              <a:rPr lang="fr-FR" noProof="0"/>
              <a:t>Texte de niveau 1</a:t>
            </a:r>
          </a:p>
          <a:p>
            <a:pPr lvl="1"/>
            <a:r>
              <a:rPr lang="fr-FR" noProof="0"/>
              <a:t>Texte de niveau 2</a:t>
            </a:r>
          </a:p>
          <a:p>
            <a:pPr lvl="2"/>
            <a:r>
              <a:rPr lang="fr-FR" noProof="0"/>
              <a:t>Texte de niveau 3</a:t>
            </a:r>
          </a:p>
          <a:p>
            <a:pPr lvl="3"/>
            <a:r>
              <a:rPr lang="fr-FR" noProof="0"/>
              <a:t>Texte de niveau 4</a:t>
            </a:r>
          </a:p>
          <a:p>
            <a:pPr lvl="4"/>
            <a:r>
              <a:rPr lang="fr-FR" noProof="0"/>
              <a:t>Texte de niveau 5</a:t>
            </a:r>
          </a:p>
          <a:p>
            <a:pPr lvl="5"/>
            <a:r>
              <a:rPr lang="fr-FR" noProof="0"/>
              <a:t>Texte de niveau 6</a:t>
            </a:r>
          </a:p>
        </p:txBody>
      </p:sp>
      <p:sp>
        <p:nvSpPr>
          <p:cNvPr id="4" name="Espace réservé de la date 3"/>
          <p:cNvSpPr>
            <a:spLocks noGrp="1"/>
          </p:cNvSpPr>
          <p:nvPr>
            <p:ph type="dt" sz="half" idx="2"/>
          </p:nvPr>
        </p:nvSpPr>
        <p:spPr bwMode="gray">
          <a:xfrm>
            <a:off x="8820150" y="6705600"/>
            <a:ext cx="321821" cy="152400"/>
          </a:xfrm>
          <a:prstGeom prst="rect">
            <a:avLst/>
          </a:prstGeom>
        </p:spPr>
        <p:txBody>
          <a:bodyPr vert="horz" lIns="0" tIns="0" rIns="0" bIns="0" rtlCol="0" anchor="ctr" anchorCtr="0">
            <a:noAutofit/>
          </a:bodyPr>
          <a:lstStyle>
            <a:lvl1pPr algn="ctr">
              <a:defRPr sz="100">
                <a:solidFill>
                  <a:schemeClr val="bg1">
                    <a:alpha val="0"/>
                  </a:schemeClr>
                </a:solidFill>
              </a:defRPr>
            </a:lvl1pPr>
          </a:lstStyle>
          <a:p>
            <a:fld id="{31DA0AA5-6FF7-46FF-9047-98FF6404AFAD}" type="datetime1">
              <a:rPr lang="fr-FR" smtClean="0">
                <a:solidFill>
                  <a:srgbClr val="FFFFFF">
                    <a:alpha val="0"/>
                  </a:srgbClr>
                </a:solidFill>
              </a:rPr>
              <a:pPr/>
              <a:t>09/04/2021</a:t>
            </a:fld>
            <a:endParaRPr lang="fr-FR">
              <a:solidFill>
                <a:srgbClr val="FFFFFF">
                  <a:alpha val="0"/>
                </a:srgbClr>
              </a:solidFill>
            </a:endParaRPr>
          </a:p>
        </p:txBody>
      </p:sp>
      <p:sp>
        <p:nvSpPr>
          <p:cNvPr id="5" name="Espace réservé du pied de page 4"/>
          <p:cNvSpPr>
            <a:spLocks noGrp="1"/>
          </p:cNvSpPr>
          <p:nvPr>
            <p:ph type="ftr" sz="quarter" idx="3"/>
          </p:nvPr>
        </p:nvSpPr>
        <p:spPr bwMode="gray">
          <a:xfrm>
            <a:off x="1763713" y="6318053"/>
            <a:ext cx="7056437" cy="216000"/>
          </a:xfrm>
          <a:prstGeom prst="rect">
            <a:avLst/>
          </a:prstGeom>
        </p:spPr>
        <p:txBody>
          <a:bodyPr vert="horz" lIns="0" tIns="0" rIns="0" bIns="0" rtlCol="0" anchor="b" anchorCtr="0">
            <a:noAutofit/>
          </a:bodyPr>
          <a:lstStyle>
            <a:lvl1pPr algn="r">
              <a:defRPr sz="1000">
                <a:solidFill>
                  <a:schemeClr val="accent6"/>
                </a:solidFill>
              </a:defRPr>
            </a:lvl1pPr>
          </a:lstStyle>
          <a:p>
            <a:r>
              <a:rPr lang="fr-FR">
                <a:solidFill>
                  <a:srgbClr val="9796A3"/>
                </a:solidFill>
              </a:rPr>
              <a:t>Document de travail - GT5 du 28/09/16</a:t>
            </a:r>
          </a:p>
        </p:txBody>
      </p:sp>
      <p:sp>
        <p:nvSpPr>
          <p:cNvPr id="6" name="Espace réservé du numéro de diapositive 5"/>
          <p:cNvSpPr>
            <a:spLocks noGrp="1"/>
          </p:cNvSpPr>
          <p:nvPr>
            <p:ph type="sldNum" sz="quarter" idx="4"/>
          </p:nvPr>
        </p:nvSpPr>
        <p:spPr bwMode="gray">
          <a:xfrm>
            <a:off x="8243889" y="6705600"/>
            <a:ext cx="576261" cy="152400"/>
          </a:xfrm>
          <a:prstGeom prst="rect">
            <a:avLst/>
          </a:prstGeom>
        </p:spPr>
        <p:txBody>
          <a:bodyPr vert="horz" lIns="0" tIns="0" rIns="0" bIns="0" rtlCol="0" anchor="t" anchorCtr="0">
            <a:noAutofit/>
          </a:bodyPr>
          <a:lstStyle>
            <a:lvl1pPr algn="r">
              <a:defRPr sz="800">
                <a:solidFill>
                  <a:schemeClr val="accent6"/>
                </a:solidFill>
              </a:defRPr>
            </a:lvl1pPr>
          </a:lstStyle>
          <a:p>
            <a:fld id="{10C140CD-8AED-46FF-A9A2-77308F3F39AE}" type="slidenum">
              <a:rPr lang="fr-FR" smtClean="0">
                <a:solidFill>
                  <a:srgbClr val="9796A3"/>
                </a:solidFill>
              </a:rPr>
              <a:pPr/>
              <a:t>‹N°›</a:t>
            </a:fld>
            <a:endParaRPr lang="fr-FR">
              <a:solidFill>
                <a:srgbClr val="9796A3"/>
              </a:solidFill>
            </a:endParaRPr>
          </a:p>
        </p:txBody>
      </p:sp>
    </p:spTree>
    <p:extLst>
      <p:ext uri="{BB962C8B-B14F-4D97-AF65-F5344CB8AC3E}">
        <p14:creationId xmlns:p14="http://schemas.microsoft.com/office/powerpoint/2010/main" val="3906140996"/>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 id="2147483775" r:id="rId14"/>
    <p:sldLayoutId id="2147483776" r:id="rId15"/>
    <p:sldLayoutId id="2147483777" r:id="rId16"/>
    <p:sldLayoutId id="2147483778" r:id="rId17"/>
    <p:sldLayoutId id="2147483779" r:id="rId18"/>
    <p:sldLayoutId id="2147483780" r:id="rId19"/>
    <p:sldLayoutId id="2147483781" r:id="rId20"/>
  </p:sldLayoutIdLst>
  <p:hf hdr="0"/>
  <p:txStyles>
    <p:titleStyle>
      <a:lvl1pPr algn="l" defTabSz="914400" rtl="0" eaLnBrk="1" latinLnBrk="0" hangingPunct="1">
        <a:lnSpc>
          <a:spcPct val="100000"/>
        </a:lnSpc>
        <a:spcBef>
          <a:spcPts val="0"/>
        </a:spcBef>
        <a:spcAft>
          <a:spcPts val="0"/>
        </a:spcAft>
        <a:buNone/>
        <a:defRPr sz="2900" b="0" kern="1200">
          <a:solidFill>
            <a:schemeClr val="accent6"/>
          </a:solidFill>
          <a:latin typeface="+mn-lt"/>
          <a:ea typeface="+mj-ea"/>
          <a:cs typeface="+mj-cs"/>
        </a:defRPr>
      </a:lvl1pPr>
    </p:titleStyle>
    <p:bodyStyle>
      <a:lvl1pPr marL="0" indent="0" algn="l" defTabSz="914400" rtl="0" eaLnBrk="1" latinLnBrk="0" hangingPunct="1">
        <a:lnSpc>
          <a:spcPct val="110000"/>
        </a:lnSpc>
        <a:spcBef>
          <a:spcPts val="1500"/>
        </a:spcBef>
        <a:spcAft>
          <a:spcPts val="800"/>
        </a:spcAft>
        <a:buClr>
          <a:schemeClr val="accent1"/>
        </a:buClr>
        <a:buSzPct val="100000"/>
        <a:buFont typeface="Arial" panose="020B0604020202020204" pitchFamily="34" charset="0"/>
        <a:buNone/>
        <a:defRPr sz="1600" kern="1200">
          <a:solidFill>
            <a:schemeClr val="accent5"/>
          </a:solidFill>
          <a:latin typeface="+mj-lt"/>
          <a:ea typeface="+mn-ea"/>
          <a:cs typeface="+mn-cs"/>
        </a:defRPr>
      </a:lvl1pPr>
      <a:lvl2pPr marL="0" indent="0" algn="l" defTabSz="914400" rtl="0" eaLnBrk="1" latinLnBrk="0" hangingPunct="1">
        <a:lnSpc>
          <a:spcPct val="110000"/>
        </a:lnSpc>
        <a:spcBef>
          <a:spcPts val="0"/>
        </a:spcBef>
        <a:spcAft>
          <a:spcPts val="0"/>
        </a:spcAft>
        <a:buClr>
          <a:schemeClr val="accent1"/>
        </a:buClr>
        <a:buSzPct val="100000"/>
        <a:buFont typeface="Arial" panose="020B0604020202020204" pitchFamily="34" charset="0"/>
        <a:buNone/>
        <a:defRPr sz="1200" kern="1200">
          <a:solidFill>
            <a:schemeClr val="accent6"/>
          </a:solidFill>
          <a:latin typeface="+mn-lt"/>
          <a:ea typeface="+mn-ea"/>
          <a:cs typeface="+mn-cs"/>
        </a:defRPr>
      </a:lvl2pPr>
      <a:lvl3pPr marL="396000" indent="0" algn="l" defTabSz="914400" rtl="0" eaLnBrk="1" latinLnBrk="0" hangingPunct="1">
        <a:lnSpc>
          <a:spcPct val="110000"/>
        </a:lnSpc>
        <a:spcBef>
          <a:spcPts val="1500"/>
        </a:spcBef>
        <a:spcAft>
          <a:spcPts val="800"/>
        </a:spcAft>
        <a:buClr>
          <a:schemeClr val="accent1"/>
        </a:buClr>
        <a:buSzPct val="100000"/>
        <a:buFont typeface="Arial" panose="020B0604020202020204" pitchFamily="34" charset="0"/>
        <a:buNone/>
        <a:defRPr sz="1400" kern="1200">
          <a:solidFill>
            <a:schemeClr val="accent5"/>
          </a:solidFill>
          <a:latin typeface="+mj-lt"/>
          <a:ea typeface="+mn-ea"/>
          <a:cs typeface="+mn-cs"/>
        </a:defRPr>
      </a:lvl3pPr>
      <a:lvl4pPr marL="396000" indent="0" algn="l" defTabSz="914400" rtl="0" eaLnBrk="1" latinLnBrk="0" hangingPunct="1">
        <a:lnSpc>
          <a:spcPct val="110000"/>
        </a:lnSpc>
        <a:spcBef>
          <a:spcPts val="0"/>
        </a:spcBef>
        <a:spcAft>
          <a:spcPts val="0"/>
        </a:spcAft>
        <a:buClr>
          <a:schemeClr val="accent1"/>
        </a:buClr>
        <a:buSzPct val="100000"/>
        <a:buFont typeface="Arial" panose="020B0604020202020204" pitchFamily="34" charset="0"/>
        <a:buNone/>
        <a:defRPr sz="1200" kern="1200">
          <a:solidFill>
            <a:schemeClr val="accent6"/>
          </a:solidFill>
          <a:latin typeface="+mn-lt"/>
          <a:ea typeface="+mn-ea"/>
          <a:cs typeface="+mn-cs"/>
        </a:defRPr>
      </a:lvl4pPr>
      <a:lvl5pPr marL="1080000" indent="0" algn="l" defTabSz="914400" rtl="0" eaLnBrk="1" latinLnBrk="0" hangingPunct="1">
        <a:lnSpc>
          <a:spcPct val="110000"/>
        </a:lnSpc>
        <a:spcBef>
          <a:spcPts val="1500"/>
        </a:spcBef>
        <a:spcAft>
          <a:spcPts val="800"/>
        </a:spcAft>
        <a:buClr>
          <a:schemeClr val="accent1"/>
        </a:buClr>
        <a:buSzPct val="100000"/>
        <a:buFont typeface="Arial" panose="020B0604020202020204" pitchFamily="34" charset="0"/>
        <a:buNone/>
        <a:defRPr sz="1200" kern="1200">
          <a:solidFill>
            <a:schemeClr val="accent6"/>
          </a:solidFill>
          <a:latin typeface="+mj-lt"/>
          <a:ea typeface="+mn-ea"/>
          <a:cs typeface="+mn-cs"/>
        </a:defRPr>
      </a:lvl5pPr>
      <a:lvl6pPr marL="1080000" indent="0" algn="l" defTabSz="914400" rtl="0" eaLnBrk="1" latinLnBrk="0" hangingPunct="1">
        <a:spcBef>
          <a:spcPts val="0"/>
        </a:spcBef>
        <a:spcAft>
          <a:spcPts val="0"/>
        </a:spcAft>
        <a:buClr>
          <a:schemeClr val="accent1"/>
        </a:buClr>
        <a:buFont typeface="Arial" panose="020B0604020202020204" pitchFamily="34" charset="0"/>
        <a:buNone/>
        <a:defRPr sz="1050" kern="1200">
          <a:solidFill>
            <a:schemeClr val="accent6"/>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 7"/>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bwMode="gray">
          <a:xfrm>
            <a:off x="0" y="0"/>
            <a:ext cx="1440000" cy="1080381"/>
          </a:xfrm>
          <a:prstGeom prst="rect">
            <a:avLst/>
          </a:prstGeom>
        </p:spPr>
      </p:pic>
      <p:pic>
        <p:nvPicPr>
          <p:cNvPr id="9" name="Image 8"/>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bwMode="gray">
          <a:xfrm>
            <a:off x="0" y="6318504"/>
            <a:ext cx="9144000" cy="539496"/>
          </a:xfrm>
          <a:prstGeom prst="rect">
            <a:avLst/>
          </a:prstGeom>
        </p:spPr>
      </p:pic>
      <p:sp>
        <p:nvSpPr>
          <p:cNvPr id="2" name="Espace réservé du titre 1"/>
          <p:cNvSpPr>
            <a:spLocks noGrp="1"/>
          </p:cNvSpPr>
          <p:nvPr>
            <p:ph type="title"/>
          </p:nvPr>
        </p:nvSpPr>
        <p:spPr bwMode="gray">
          <a:xfrm>
            <a:off x="1763712" y="404813"/>
            <a:ext cx="7056437" cy="1152525"/>
          </a:xfrm>
          <a:prstGeom prst="rect">
            <a:avLst/>
          </a:prstGeom>
        </p:spPr>
        <p:txBody>
          <a:bodyPr vert="horz" lIns="0" tIns="0" rIns="0" bIns="0" rtlCol="0" anchor="t" anchorCtr="0">
            <a:noAutofit/>
          </a:bodyPr>
          <a:lstStyle/>
          <a:p>
            <a:r>
              <a:rPr lang="fr-FR" noProof="0"/>
              <a:t>Titre</a:t>
            </a:r>
          </a:p>
        </p:txBody>
      </p:sp>
      <p:sp>
        <p:nvSpPr>
          <p:cNvPr id="3" name="Espace réservé du texte 2"/>
          <p:cNvSpPr>
            <a:spLocks noGrp="1"/>
          </p:cNvSpPr>
          <p:nvPr>
            <p:ph type="body" idx="1"/>
          </p:nvPr>
        </p:nvSpPr>
        <p:spPr bwMode="gray">
          <a:xfrm>
            <a:off x="1368425" y="1989138"/>
            <a:ext cx="7451725" cy="4103687"/>
          </a:xfrm>
          <a:prstGeom prst="rect">
            <a:avLst/>
          </a:prstGeom>
        </p:spPr>
        <p:txBody>
          <a:bodyPr vert="horz" lIns="0" tIns="0" rIns="0" bIns="0" rtlCol="0" anchor="t" anchorCtr="0">
            <a:noAutofit/>
          </a:bodyPr>
          <a:lstStyle/>
          <a:p>
            <a:pPr lvl="0"/>
            <a:r>
              <a:rPr lang="fr-FR" noProof="0"/>
              <a:t>Texte de niveau 1</a:t>
            </a:r>
          </a:p>
          <a:p>
            <a:pPr lvl="1"/>
            <a:r>
              <a:rPr lang="fr-FR" noProof="0"/>
              <a:t>Texte de niveau 2</a:t>
            </a:r>
          </a:p>
          <a:p>
            <a:pPr lvl="2"/>
            <a:r>
              <a:rPr lang="fr-FR" noProof="0"/>
              <a:t>Texte de niveau 3</a:t>
            </a:r>
          </a:p>
          <a:p>
            <a:pPr lvl="3"/>
            <a:r>
              <a:rPr lang="fr-FR" noProof="0"/>
              <a:t>Texte de niveau 4</a:t>
            </a:r>
          </a:p>
          <a:p>
            <a:pPr lvl="4"/>
            <a:r>
              <a:rPr lang="fr-FR" noProof="0"/>
              <a:t>Texte de niveau 5</a:t>
            </a:r>
          </a:p>
          <a:p>
            <a:pPr lvl="5"/>
            <a:r>
              <a:rPr lang="fr-FR" noProof="0"/>
              <a:t>Texte de niveau 6</a:t>
            </a:r>
          </a:p>
        </p:txBody>
      </p:sp>
      <p:sp>
        <p:nvSpPr>
          <p:cNvPr id="4" name="Espace réservé de la date 3"/>
          <p:cNvSpPr>
            <a:spLocks noGrp="1"/>
          </p:cNvSpPr>
          <p:nvPr>
            <p:ph type="dt" sz="half" idx="2"/>
          </p:nvPr>
        </p:nvSpPr>
        <p:spPr bwMode="gray">
          <a:xfrm>
            <a:off x="8820150" y="6705600"/>
            <a:ext cx="321821" cy="152400"/>
          </a:xfrm>
          <a:prstGeom prst="rect">
            <a:avLst/>
          </a:prstGeom>
        </p:spPr>
        <p:txBody>
          <a:bodyPr vert="horz" lIns="0" tIns="0" rIns="0" bIns="0" rtlCol="0" anchor="ctr" anchorCtr="0">
            <a:noAutofit/>
          </a:bodyPr>
          <a:lstStyle>
            <a:lvl1pPr algn="ctr">
              <a:defRPr sz="100">
                <a:solidFill>
                  <a:schemeClr val="bg1">
                    <a:alpha val="0"/>
                  </a:schemeClr>
                </a:solidFill>
              </a:defRPr>
            </a:lvl1pPr>
          </a:lstStyle>
          <a:p>
            <a:fld id="{31DA0AA5-6FF7-46FF-9047-98FF6404AFAD}" type="datetime1">
              <a:rPr lang="fr-FR" smtClean="0"/>
              <a:pPr/>
              <a:t>09/04/2021</a:t>
            </a:fld>
            <a:endParaRPr lang="fr-FR"/>
          </a:p>
        </p:txBody>
      </p:sp>
      <p:sp>
        <p:nvSpPr>
          <p:cNvPr id="5" name="Espace réservé du pied de page 4"/>
          <p:cNvSpPr>
            <a:spLocks noGrp="1"/>
          </p:cNvSpPr>
          <p:nvPr>
            <p:ph type="ftr" sz="quarter" idx="3"/>
          </p:nvPr>
        </p:nvSpPr>
        <p:spPr bwMode="gray">
          <a:xfrm>
            <a:off x="1763713" y="6318053"/>
            <a:ext cx="7056437" cy="216000"/>
          </a:xfrm>
          <a:prstGeom prst="rect">
            <a:avLst/>
          </a:prstGeom>
        </p:spPr>
        <p:txBody>
          <a:bodyPr vert="horz" lIns="0" tIns="0" rIns="0" bIns="0" rtlCol="0" anchor="b" anchorCtr="0">
            <a:noAutofit/>
          </a:bodyPr>
          <a:lstStyle>
            <a:lvl1pPr algn="r">
              <a:defRPr sz="1000">
                <a:solidFill>
                  <a:schemeClr val="accent6"/>
                </a:solidFill>
              </a:defRPr>
            </a:lvl1pPr>
          </a:lstStyle>
          <a:p>
            <a:r>
              <a:rPr lang="fr-FR"/>
              <a:t>Document de travail - GT5 du 28/09/16</a:t>
            </a:r>
          </a:p>
        </p:txBody>
      </p:sp>
      <p:sp>
        <p:nvSpPr>
          <p:cNvPr id="6" name="Espace réservé du numéro de diapositive 5"/>
          <p:cNvSpPr>
            <a:spLocks noGrp="1"/>
          </p:cNvSpPr>
          <p:nvPr>
            <p:ph type="sldNum" sz="quarter" idx="4"/>
          </p:nvPr>
        </p:nvSpPr>
        <p:spPr bwMode="gray">
          <a:xfrm>
            <a:off x="8243889" y="6705600"/>
            <a:ext cx="576261" cy="152400"/>
          </a:xfrm>
          <a:prstGeom prst="rect">
            <a:avLst/>
          </a:prstGeom>
        </p:spPr>
        <p:txBody>
          <a:bodyPr vert="horz" lIns="0" tIns="0" rIns="0" bIns="0" rtlCol="0" anchor="t" anchorCtr="0">
            <a:noAutofit/>
          </a:bodyPr>
          <a:lstStyle>
            <a:lvl1pPr algn="r">
              <a:defRPr sz="800">
                <a:solidFill>
                  <a:schemeClr val="accent6"/>
                </a:solidFill>
              </a:defRPr>
            </a:lvl1pPr>
          </a:lstStyle>
          <a:p>
            <a:fld id="{10C140CD-8AED-46FF-A9A2-77308F3F39AE}" type="slidenum">
              <a:rPr lang="fr-FR" smtClean="0"/>
              <a:pPr/>
              <a:t>‹N°›</a:t>
            </a:fld>
            <a:endParaRPr lang="fr-FR"/>
          </a:p>
        </p:txBody>
      </p:sp>
    </p:spTree>
    <p:extLst>
      <p:ext uri="{BB962C8B-B14F-4D97-AF65-F5344CB8AC3E}">
        <p14:creationId xmlns:p14="http://schemas.microsoft.com/office/powerpoint/2010/main" val="3690138901"/>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 id="2147483794" r:id="rId12"/>
    <p:sldLayoutId id="2147483795" r:id="rId13"/>
    <p:sldLayoutId id="2147483796" r:id="rId14"/>
    <p:sldLayoutId id="2147483797" r:id="rId15"/>
    <p:sldLayoutId id="2147483798" r:id="rId16"/>
    <p:sldLayoutId id="2147483799" r:id="rId17"/>
    <p:sldLayoutId id="2147483801" r:id="rId18"/>
    <p:sldLayoutId id="2147483803" r:id="rId19"/>
  </p:sldLayoutIdLst>
  <p:hf hdr="0"/>
  <p:txStyles>
    <p:titleStyle>
      <a:lvl1pPr algn="l" defTabSz="914400" rtl="0" eaLnBrk="1" latinLnBrk="0" hangingPunct="1">
        <a:lnSpc>
          <a:spcPct val="100000"/>
        </a:lnSpc>
        <a:spcBef>
          <a:spcPts val="0"/>
        </a:spcBef>
        <a:spcAft>
          <a:spcPts val="0"/>
        </a:spcAft>
        <a:buNone/>
        <a:defRPr sz="2900" b="0" kern="1200">
          <a:solidFill>
            <a:schemeClr val="accent6"/>
          </a:solidFill>
          <a:latin typeface="+mn-lt"/>
          <a:ea typeface="+mj-ea"/>
          <a:cs typeface="+mj-cs"/>
        </a:defRPr>
      </a:lvl1pPr>
    </p:titleStyle>
    <p:bodyStyle>
      <a:lvl1pPr marL="0" indent="0" algn="l" defTabSz="914400" rtl="0" eaLnBrk="1" latinLnBrk="0" hangingPunct="1">
        <a:lnSpc>
          <a:spcPct val="110000"/>
        </a:lnSpc>
        <a:spcBef>
          <a:spcPts val="1500"/>
        </a:spcBef>
        <a:spcAft>
          <a:spcPts val="800"/>
        </a:spcAft>
        <a:buClr>
          <a:schemeClr val="accent1"/>
        </a:buClr>
        <a:buSzPct val="100000"/>
        <a:buFont typeface="Arial" panose="020B0604020202020204" pitchFamily="34" charset="0"/>
        <a:buNone/>
        <a:defRPr sz="1600" kern="1200">
          <a:solidFill>
            <a:schemeClr val="accent5"/>
          </a:solidFill>
          <a:latin typeface="+mj-lt"/>
          <a:ea typeface="+mn-ea"/>
          <a:cs typeface="+mn-cs"/>
        </a:defRPr>
      </a:lvl1pPr>
      <a:lvl2pPr marL="0" indent="0" algn="l" defTabSz="914400" rtl="0" eaLnBrk="1" latinLnBrk="0" hangingPunct="1">
        <a:lnSpc>
          <a:spcPct val="110000"/>
        </a:lnSpc>
        <a:spcBef>
          <a:spcPts val="0"/>
        </a:spcBef>
        <a:spcAft>
          <a:spcPts val="0"/>
        </a:spcAft>
        <a:buClr>
          <a:schemeClr val="accent1"/>
        </a:buClr>
        <a:buSzPct val="100000"/>
        <a:buFont typeface="Arial" panose="020B0604020202020204" pitchFamily="34" charset="0"/>
        <a:buNone/>
        <a:defRPr sz="1200" kern="1200">
          <a:solidFill>
            <a:schemeClr val="accent6"/>
          </a:solidFill>
          <a:latin typeface="+mn-lt"/>
          <a:ea typeface="+mn-ea"/>
          <a:cs typeface="+mn-cs"/>
        </a:defRPr>
      </a:lvl2pPr>
      <a:lvl3pPr marL="396000" indent="0" algn="l" defTabSz="914400" rtl="0" eaLnBrk="1" latinLnBrk="0" hangingPunct="1">
        <a:lnSpc>
          <a:spcPct val="110000"/>
        </a:lnSpc>
        <a:spcBef>
          <a:spcPts val="1500"/>
        </a:spcBef>
        <a:spcAft>
          <a:spcPts val="800"/>
        </a:spcAft>
        <a:buClr>
          <a:schemeClr val="accent1"/>
        </a:buClr>
        <a:buSzPct val="100000"/>
        <a:buFont typeface="Arial" panose="020B0604020202020204" pitchFamily="34" charset="0"/>
        <a:buNone/>
        <a:defRPr sz="1400" kern="1200">
          <a:solidFill>
            <a:schemeClr val="accent5"/>
          </a:solidFill>
          <a:latin typeface="+mj-lt"/>
          <a:ea typeface="+mn-ea"/>
          <a:cs typeface="+mn-cs"/>
        </a:defRPr>
      </a:lvl3pPr>
      <a:lvl4pPr marL="396000" indent="0" algn="l" defTabSz="914400" rtl="0" eaLnBrk="1" latinLnBrk="0" hangingPunct="1">
        <a:lnSpc>
          <a:spcPct val="110000"/>
        </a:lnSpc>
        <a:spcBef>
          <a:spcPts val="0"/>
        </a:spcBef>
        <a:spcAft>
          <a:spcPts val="0"/>
        </a:spcAft>
        <a:buClr>
          <a:schemeClr val="accent1"/>
        </a:buClr>
        <a:buSzPct val="100000"/>
        <a:buFont typeface="Arial" panose="020B0604020202020204" pitchFamily="34" charset="0"/>
        <a:buNone/>
        <a:defRPr sz="1200" kern="1200">
          <a:solidFill>
            <a:schemeClr val="accent6"/>
          </a:solidFill>
          <a:latin typeface="+mn-lt"/>
          <a:ea typeface="+mn-ea"/>
          <a:cs typeface="+mn-cs"/>
        </a:defRPr>
      </a:lvl4pPr>
      <a:lvl5pPr marL="1080000" indent="0" algn="l" defTabSz="914400" rtl="0" eaLnBrk="1" latinLnBrk="0" hangingPunct="1">
        <a:lnSpc>
          <a:spcPct val="110000"/>
        </a:lnSpc>
        <a:spcBef>
          <a:spcPts val="1500"/>
        </a:spcBef>
        <a:spcAft>
          <a:spcPts val="800"/>
        </a:spcAft>
        <a:buClr>
          <a:schemeClr val="accent1"/>
        </a:buClr>
        <a:buSzPct val="100000"/>
        <a:buFont typeface="Arial" panose="020B0604020202020204" pitchFamily="34" charset="0"/>
        <a:buNone/>
        <a:defRPr sz="1200" kern="1200">
          <a:solidFill>
            <a:schemeClr val="accent6"/>
          </a:solidFill>
          <a:latin typeface="+mj-lt"/>
          <a:ea typeface="+mn-ea"/>
          <a:cs typeface="+mn-cs"/>
        </a:defRPr>
      </a:lvl5pPr>
      <a:lvl6pPr marL="1080000" indent="0" algn="l" defTabSz="914400" rtl="0" eaLnBrk="1" latinLnBrk="0" hangingPunct="1">
        <a:spcBef>
          <a:spcPts val="0"/>
        </a:spcBef>
        <a:spcAft>
          <a:spcPts val="0"/>
        </a:spcAft>
        <a:buClr>
          <a:schemeClr val="accent1"/>
        </a:buClr>
        <a:buFont typeface="Arial" panose="020B0604020202020204" pitchFamily="34" charset="0"/>
        <a:buNone/>
        <a:defRPr sz="1050" kern="1200">
          <a:solidFill>
            <a:schemeClr val="accent6"/>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21.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0.xml"/><Relationship Id="rId1" Type="http://schemas.openxmlformats.org/officeDocument/2006/relationships/slideLayout" Target="../slideLayouts/slideLayout104.xml"/><Relationship Id="rId4" Type="http://schemas.openxmlformats.org/officeDocument/2006/relationships/image" Target="../media/image44.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04.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45.png"/><Relationship Id="rId5" Type="http://schemas.openxmlformats.org/officeDocument/2006/relationships/image" Target="../media/image22.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12.xml"/><Relationship Id="rId1" Type="http://schemas.openxmlformats.org/officeDocument/2006/relationships/slideLayout" Target="../slideLayouts/slideLayout18.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13.xml.rels><?xml version="1.0" encoding="UTF-8" standalone="yes"?>
<Relationships xmlns="http://schemas.openxmlformats.org/package/2006/relationships"><Relationship Id="rId3" Type="http://schemas.openxmlformats.org/officeDocument/2006/relationships/hyperlink" Target="http://www.grdf.fr/" TargetMode="External"/><Relationship Id="rId2" Type="http://schemas.openxmlformats.org/officeDocument/2006/relationships/notesSlide" Target="../notesSlides/notesSlide13.xml"/><Relationship Id="rId1" Type="http://schemas.openxmlformats.org/officeDocument/2006/relationships/slideLayout" Target="../slideLayouts/slideLayout19.xml"/><Relationship Id="rId6" Type="http://schemas.openxmlformats.org/officeDocument/2006/relationships/image" Target="../media/image53.jpg"/><Relationship Id="rId5" Type="http://schemas.openxmlformats.org/officeDocument/2006/relationships/image" Target="../media/image52.png"/><Relationship Id="rId4" Type="http://schemas.openxmlformats.org/officeDocument/2006/relationships/image" Target="../media/image5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image" Target="../media/image24.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16.xml"/><Relationship Id="rId5" Type="http://schemas.openxmlformats.org/officeDocument/2006/relationships/image" Target="../media/image27.png"/><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34.png"/></Relationships>
</file>

<file path=ppt/slides/_rels/slide7.xml.rels><?xml version="1.0" encoding="UTF-8" standalone="yes"?>
<Relationships xmlns="http://schemas.openxmlformats.org/package/2006/relationships"><Relationship Id="rId8" Type="http://schemas.openxmlformats.org/officeDocument/2006/relationships/hyperlink" Target="http://www.ademe.fr/nouveau-compteur-gaz" TargetMode="External"/><Relationship Id="rId3" Type="http://schemas.openxmlformats.org/officeDocument/2006/relationships/image" Target="../media/image35.png"/><Relationship Id="rId7" Type="http://schemas.openxmlformats.org/officeDocument/2006/relationships/image" Target="../media/image38.png"/><Relationship Id="rId2" Type="http://schemas.openxmlformats.org/officeDocument/2006/relationships/notesSlide" Target="../notesSlides/notesSlide7.xml"/><Relationship Id="rId1" Type="http://schemas.openxmlformats.org/officeDocument/2006/relationships/slideLayout" Target="../slideLayouts/slideLayout105.xml"/><Relationship Id="rId6" Type="http://schemas.openxmlformats.org/officeDocument/2006/relationships/image" Target="../media/image37.png"/><Relationship Id="rId5" Type="http://schemas.openxmlformats.org/officeDocument/2006/relationships/hyperlink" Target="http://www.grdf.fr/kit-deploiement-gazpar" TargetMode="External"/><Relationship Id="rId4" Type="http://schemas.openxmlformats.org/officeDocument/2006/relationships/image" Target="../media/image36.png"/><Relationship Id="rId9" Type="http://schemas.openxmlformats.org/officeDocument/2006/relationships/image" Target="../media/image3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9.xml"/><Relationship Id="rId1" Type="http://schemas.openxmlformats.org/officeDocument/2006/relationships/slideLayout" Target="../slideLayouts/slideLayout17.xml"/><Relationship Id="rId5" Type="http://schemas.openxmlformats.org/officeDocument/2006/relationships/image" Target="../media/image42.png"/><Relationship Id="rId4"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2E0C916-6ED6-49F1-B4D1-5FA397FFB09F}" type="datetime1">
              <a:rPr lang="fr-FR" smtClean="0"/>
              <a:pPr/>
              <a:t>09/04/2021</a:t>
            </a:fld>
            <a:endParaRPr lang="fr-FR"/>
          </a:p>
        </p:txBody>
      </p:sp>
      <p:sp>
        <p:nvSpPr>
          <p:cNvPr id="3" name="Espace réservé du pied de page 2"/>
          <p:cNvSpPr>
            <a:spLocks noGrp="1"/>
          </p:cNvSpPr>
          <p:nvPr>
            <p:ph type="ftr" sz="quarter" idx="11"/>
          </p:nvPr>
        </p:nvSpPr>
        <p:spPr/>
        <p:txBody>
          <a:bodyPr/>
          <a:lstStyle/>
          <a:p>
            <a:r>
              <a:rPr lang="fr-FR"/>
              <a:t>Document de travail - GT5 du 28/09/16</a:t>
            </a:r>
          </a:p>
        </p:txBody>
      </p:sp>
      <p:sp>
        <p:nvSpPr>
          <p:cNvPr id="4" name="Espace réservé du numéro de diapositive 3"/>
          <p:cNvSpPr>
            <a:spLocks noGrp="1"/>
          </p:cNvSpPr>
          <p:nvPr>
            <p:ph type="sldNum" sz="quarter" idx="12"/>
          </p:nvPr>
        </p:nvSpPr>
        <p:spPr/>
        <p:txBody>
          <a:bodyPr/>
          <a:lstStyle/>
          <a:p>
            <a:fld id="{10C140CD-8AED-46FF-A9A2-77308F3F39AE}" type="slidenum">
              <a:rPr lang="fr-FR" smtClean="0"/>
              <a:pPr/>
              <a:t>1</a:t>
            </a:fld>
            <a:endParaRPr lang="fr-FR"/>
          </a:p>
        </p:txBody>
      </p:sp>
      <p:sp>
        <p:nvSpPr>
          <p:cNvPr id="6" name="Espace réservé du texte 5"/>
          <p:cNvSpPr>
            <a:spLocks noGrp="1"/>
          </p:cNvSpPr>
          <p:nvPr>
            <p:ph type="body" sz="quarter" idx="13"/>
          </p:nvPr>
        </p:nvSpPr>
        <p:spPr>
          <a:xfrm>
            <a:off x="444721" y="1609098"/>
            <a:ext cx="7926769" cy="1048656"/>
          </a:xfrm>
        </p:spPr>
        <p:txBody>
          <a:bodyPr/>
          <a:lstStyle/>
          <a:p>
            <a:r>
              <a:rPr lang="fr-FR" sz="3600" b="1" dirty="0">
                <a:solidFill>
                  <a:schemeClr val="accent5"/>
                </a:solidFill>
              </a:rPr>
              <a:t>COMPTEUR COMMUNICANT GAZ</a:t>
            </a:r>
            <a:endParaRPr lang="fr-FR" sz="3600" dirty="0">
              <a:solidFill>
                <a:schemeClr val="tx1">
                  <a:lumMod val="50000"/>
                  <a:lumOff val="50000"/>
                </a:schemeClr>
              </a:solidFill>
            </a:endParaRPr>
          </a:p>
          <a:p>
            <a:endParaRPr lang="fr-FR" sz="3600" dirty="0">
              <a:solidFill>
                <a:schemeClr val="tx1"/>
              </a:solidFill>
            </a:endParaRPr>
          </a:p>
        </p:txBody>
      </p:sp>
      <p:sp>
        <p:nvSpPr>
          <p:cNvPr id="10" name="Espace réservé du texte 5"/>
          <p:cNvSpPr txBox="1">
            <a:spLocks/>
          </p:cNvSpPr>
          <p:nvPr/>
        </p:nvSpPr>
        <p:spPr bwMode="gray">
          <a:xfrm>
            <a:off x="3933740" y="5168136"/>
            <a:ext cx="5684826" cy="1349843"/>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0"/>
              </a:spcAft>
              <a:buClr>
                <a:schemeClr val="accent1"/>
              </a:buClr>
              <a:buSzPct val="100000"/>
              <a:buFont typeface="Arial" panose="020B0604020202020204" pitchFamily="34" charset="0"/>
              <a:buNone/>
              <a:defRPr sz="2900" kern="1200">
                <a:solidFill>
                  <a:schemeClr val="accent6"/>
                </a:solidFill>
                <a:latin typeface="+mn-lt"/>
                <a:ea typeface="+mn-ea"/>
                <a:cs typeface="+mn-cs"/>
              </a:defRPr>
            </a:lvl1pPr>
            <a:lvl2pPr marL="0" indent="0" algn="l" defTabSz="914400" rtl="0" eaLnBrk="1" latinLnBrk="0" hangingPunct="1">
              <a:lnSpc>
                <a:spcPct val="100000"/>
              </a:lnSpc>
              <a:spcBef>
                <a:spcPts val="0"/>
              </a:spcBef>
              <a:spcAft>
                <a:spcPts val="0"/>
              </a:spcAft>
              <a:buClr>
                <a:schemeClr val="accent1"/>
              </a:buClr>
              <a:buSzPct val="100000"/>
              <a:buFont typeface="Arial" panose="020B0604020202020204" pitchFamily="34" charset="0"/>
              <a:buNone/>
              <a:defRPr sz="2100" kern="1200">
                <a:solidFill>
                  <a:schemeClr val="accent6"/>
                </a:solidFill>
                <a:latin typeface="+mn-lt"/>
                <a:ea typeface="+mn-ea"/>
                <a:cs typeface="+mn-cs"/>
              </a:defRPr>
            </a:lvl2pPr>
            <a:lvl3pPr marL="0" indent="0" algn="l" defTabSz="914400" rtl="0" eaLnBrk="1" latinLnBrk="0" hangingPunct="1">
              <a:lnSpc>
                <a:spcPct val="100000"/>
              </a:lnSpc>
              <a:spcBef>
                <a:spcPts val="600"/>
              </a:spcBef>
              <a:spcAft>
                <a:spcPts val="0"/>
              </a:spcAft>
              <a:buClr>
                <a:schemeClr val="accent1"/>
              </a:buClr>
              <a:buSzPct val="100000"/>
              <a:buFont typeface="Arial" panose="020B0604020202020204" pitchFamily="34" charset="0"/>
              <a:buNone/>
              <a:defRPr sz="1600" kern="1200">
                <a:solidFill>
                  <a:schemeClr val="accent6"/>
                </a:solidFill>
                <a:latin typeface="+mn-lt"/>
                <a:ea typeface="+mn-ea"/>
                <a:cs typeface="+mn-cs"/>
              </a:defRPr>
            </a:lvl3pPr>
            <a:lvl4pPr marL="396000" indent="0" algn="l" defTabSz="914400" rtl="0" eaLnBrk="1" latinLnBrk="0" hangingPunct="1">
              <a:lnSpc>
                <a:spcPct val="110000"/>
              </a:lnSpc>
              <a:spcBef>
                <a:spcPts val="0"/>
              </a:spcBef>
              <a:spcAft>
                <a:spcPts val="0"/>
              </a:spcAft>
              <a:buClr>
                <a:schemeClr val="accent1"/>
              </a:buClr>
              <a:buSzPct val="100000"/>
              <a:buFont typeface="Arial" panose="020B0604020202020204" pitchFamily="34" charset="0"/>
              <a:buNone/>
              <a:defRPr sz="1200" kern="1200">
                <a:solidFill>
                  <a:schemeClr val="accent6"/>
                </a:solidFill>
                <a:latin typeface="+mn-lt"/>
                <a:ea typeface="+mn-ea"/>
                <a:cs typeface="+mn-cs"/>
              </a:defRPr>
            </a:lvl4pPr>
            <a:lvl5pPr marL="1080000" indent="0" algn="l" defTabSz="914400" rtl="0" eaLnBrk="1" latinLnBrk="0" hangingPunct="1">
              <a:lnSpc>
                <a:spcPct val="110000"/>
              </a:lnSpc>
              <a:spcBef>
                <a:spcPts val="1500"/>
              </a:spcBef>
              <a:spcAft>
                <a:spcPts val="800"/>
              </a:spcAft>
              <a:buClr>
                <a:schemeClr val="accent1"/>
              </a:buClr>
              <a:buSzPct val="100000"/>
              <a:buFont typeface="Arial" panose="020B0604020202020204" pitchFamily="34" charset="0"/>
              <a:buNone/>
              <a:defRPr sz="1200" kern="1200">
                <a:solidFill>
                  <a:schemeClr val="accent6"/>
                </a:solidFill>
                <a:latin typeface="+mj-lt"/>
                <a:ea typeface="+mn-ea"/>
                <a:cs typeface="+mn-cs"/>
              </a:defRPr>
            </a:lvl5pPr>
            <a:lvl6pPr marL="1080000" indent="0" algn="l" defTabSz="914400" rtl="0" eaLnBrk="1" latinLnBrk="0" hangingPunct="1">
              <a:spcBef>
                <a:spcPts val="0"/>
              </a:spcBef>
              <a:spcAft>
                <a:spcPts val="0"/>
              </a:spcAft>
              <a:buClr>
                <a:schemeClr val="accent1"/>
              </a:buClr>
              <a:buFont typeface="Arial" panose="020B0604020202020204" pitchFamily="34" charset="0"/>
              <a:buNone/>
              <a:defRPr sz="1050" kern="1200">
                <a:solidFill>
                  <a:schemeClr val="accent6"/>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endParaRPr lang="fr-FR" b="1" dirty="0">
              <a:solidFill>
                <a:schemeClr val="accent5"/>
              </a:solidFill>
            </a:endParaRPr>
          </a:p>
          <a:p>
            <a:pPr algn="ctr"/>
            <a:r>
              <a:rPr lang="fr-FR" sz="2800" dirty="0"/>
              <a:t> 2021</a:t>
            </a:r>
          </a:p>
        </p:txBody>
      </p:sp>
      <p:pic>
        <p:nvPicPr>
          <p:cNvPr id="18" name="Espace réservé pour une image  17" descr="Capture d’écran 2017-04-17 à 15.46.36.png"/>
          <p:cNvPicPr>
            <a:picLocks noGrp="1" noChangeAspect="1"/>
          </p:cNvPicPr>
          <p:nvPr>
            <p:ph type="pic" sz="quarter" idx="14"/>
          </p:nvPr>
        </p:nvPicPr>
        <p:blipFill rotWithShape="1">
          <a:blip r:embed="rId3" cstate="screen">
            <a:extLst>
              <a:ext uri="{BEBA8EAE-BF5A-486C-A8C5-ECC9F3942E4B}">
                <a14:imgProps xmlns:a14="http://schemas.microsoft.com/office/drawing/2010/main">
                  <a14:imgLayer r:embed="rId4">
                    <a14:imgEffect>
                      <a14:brightnessContrast contrast="10000"/>
                    </a14:imgEffect>
                  </a14:imgLayer>
                </a14:imgProps>
              </a:ext>
              <a:ext uri="{28A0092B-C50C-407E-A947-70E740481C1C}">
                <a14:useLocalDpi xmlns:a14="http://schemas.microsoft.com/office/drawing/2010/main"/>
              </a:ext>
            </a:extLst>
          </a:blip>
          <a:srcRect t="5249" b="15290"/>
          <a:stretch/>
        </p:blipFill>
        <p:spPr>
          <a:xfrm>
            <a:off x="444721" y="4424555"/>
            <a:ext cx="3768575" cy="1972828"/>
          </a:xfrm>
          <a:prstGeom prst="rect">
            <a:avLst/>
          </a:prstGeom>
          <a:ln>
            <a:noFill/>
          </a:ln>
          <a:effectLst>
            <a:softEdge rad="112500"/>
          </a:effectLst>
        </p:spPr>
      </p:pic>
      <p:pic>
        <p:nvPicPr>
          <p:cNvPr id="7" name="Image 6">
            <a:extLst>
              <a:ext uri="{FF2B5EF4-FFF2-40B4-BE49-F238E27FC236}">
                <a16:creationId xmlns:a16="http://schemas.microsoft.com/office/drawing/2014/main" id="{44F58BFA-B177-4C88-AB19-7A4BE32B0DCE}"/>
              </a:ext>
            </a:extLst>
          </p:cNvPr>
          <p:cNvPicPr>
            <a:picLocks noChangeAspect="1"/>
          </p:cNvPicPr>
          <p:nvPr/>
        </p:nvPicPr>
        <p:blipFill>
          <a:blip r:embed="rId5"/>
          <a:stretch>
            <a:fillRect/>
          </a:stretch>
        </p:blipFill>
        <p:spPr>
          <a:xfrm>
            <a:off x="3933740" y="2322570"/>
            <a:ext cx="4886410" cy="2549070"/>
          </a:xfrm>
          <a:prstGeom prst="rect">
            <a:avLst/>
          </a:prstGeom>
          <a:ln>
            <a:noFill/>
          </a:ln>
          <a:effectLst>
            <a:softEdge rad="112500"/>
          </a:effectLst>
        </p:spPr>
      </p:pic>
    </p:spTree>
    <p:extLst>
      <p:ext uri="{BB962C8B-B14F-4D97-AF65-F5344CB8AC3E}">
        <p14:creationId xmlns:p14="http://schemas.microsoft.com/office/powerpoint/2010/main" val="1492243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Espace réservé du numéro de diapositive 6"/>
          <p:cNvSpPr>
            <a:spLocks noGrp="1"/>
          </p:cNvSpPr>
          <p:nvPr>
            <p:ph type="sldNum" sz="quarter" idx="18"/>
          </p:nvPr>
        </p:nvSpPr>
        <p:spPr>
          <a:xfrm>
            <a:off x="8243889" y="6705600"/>
            <a:ext cx="576261" cy="1524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34486F-2F64-425B-BA53-F5106D2763B8}" type="slidenum">
              <a:rPr kumimoji="0" lang="fr-FR" sz="800" b="0" i="0" u="none" strike="noStrike" kern="1200" cap="none" spc="0" normalizeH="0" baseline="0" noProof="0" smtClean="0">
                <a:ln>
                  <a:noFill/>
                </a:ln>
                <a:solidFill>
                  <a:srgbClr val="CCCCC6">
                    <a:lumMod val="50000"/>
                  </a:srgbClr>
                </a:solidFill>
                <a:effectLst/>
                <a:uLnTx/>
                <a:uFillTx/>
                <a:latin typeface="Avenir LT Std 55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fr-FR" sz="800" b="0" i="0" u="none" strike="noStrike" kern="1200" cap="none" spc="0" normalizeH="0" baseline="0" noProof="0">
              <a:ln>
                <a:noFill/>
              </a:ln>
              <a:solidFill>
                <a:srgbClr val="CCCCC6">
                  <a:lumMod val="50000"/>
                </a:srgbClr>
              </a:solidFill>
              <a:effectLst/>
              <a:uLnTx/>
              <a:uFillTx/>
              <a:latin typeface="Avenir LT Std 55 Roman"/>
              <a:ea typeface="+mn-ea"/>
              <a:cs typeface="+mn-cs"/>
            </a:endParaRPr>
          </a:p>
        </p:txBody>
      </p:sp>
      <p:pic>
        <p:nvPicPr>
          <p:cNvPr id="9" name="Picture 2" descr="C:\Users\MB5293\AppData\Local\Microsoft\Windows\Temporary Internet Files\Content.Outlook\1N4UK66D\Timeline Gazpar février 2017-19 (2).png">
            <a:extLst>
              <a:ext uri="{FF2B5EF4-FFF2-40B4-BE49-F238E27FC236}">
                <a16:creationId xmlns:a16="http://schemas.microsoft.com/office/drawing/2014/main" id="{6739264F-FF61-408F-AC39-8D75CD67A6E2}"/>
              </a:ext>
            </a:extLst>
          </p:cNvPr>
          <p:cNvPicPr>
            <a:picLocks noChangeAspect="1" noChangeArrowheads="1"/>
          </p:cNvPicPr>
          <p:nvPr/>
        </p:nvPicPr>
        <p:blipFill>
          <a:blip r:embed="rId3" cstate="print"/>
          <a:srcRect l="2375" r="2123"/>
          <a:stretch>
            <a:fillRect/>
          </a:stretch>
        </p:blipFill>
        <p:spPr bwMode="auto">
          <a:xfrm>
            <a:off x="72008" y="836712"/>
            <a:ext cx="8964488" cy="5251914"/>
          </a:xfrm>
          <a:prstGeom prst="rect">
            <a:avLst/>
          </a:prstGeom>
          <a:noFill/>
        </p:spPr>
      </p:pic>
      <p:sp>
        <p:nvSpPr>
          <p:cNvPr id="11" name="Rounded Rectangle 48">
            <a:extLst>
              <a:ext uri="{FF2B5EF4-FFF2-40B4-BE49-F238E27FC236}">
                <a16:creationId xmlns:a16="http://schemas.microsoft.com/office/drawing/2014/main" id="{3106B1A4-0CB3-42AF-A360-6FC796A26969}"/>
              </a:ext>
            </a:extLst>
          </p:cNvPr>
          <p:cNvSpPr/>
          <p:nvPr/>
        </p:nvSpPr>
        <p:spPr>
          <a:xfrm>
            <a:off x="6743357" y="1881207"/>
            <a:ext cx="2088990" cy="3096344"/>
          </a:xfrm>
          <a:prstGeom prst="roundRect">
            <a:avLst>
              <a:gd name="adj" fmla="val 9326"/>
            </a:avLst>
          </a:prstGeom>
          <a:solidFill>
            <a:schemeClr val="bg1"/>
          </a:solidFill>
          <a:ln w="28575" cap="flat" cmpd="sng" algn="ctr">
            <a:noFill/>
            <a:prstDash val="solid"/>
          </a:ln>
          <a:effectLst/>
        </p:spPr>
        <p:txBody>
          <a:bodyPr tIns="36000" rtlCol="0" anchor="ct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900"/>
              </a:spcAft>
              <a:buClrTx/>
              <a:buSzTx/>
              <a:buFontTx/>
              <a:buNone/>
              <a:tabLst/>
              <a:defRPr/>
            </a:pPr>
            <a:r>
              <a:rPr kumimoji="0" lang="fr-FR" sz="1500" b="1" i="0" u="none" strike="noStrike" kern="0" cap="none" spc="0" normalizeH="0" baseline="0" noProof="0">
                <a:ln>
                  <a:noFill/>
                </a:ln>
                <a:solidFill>
                  <a:srgbClr val="FAB200"/>
                </a:solidFill>
                <a:effectLst/>
                <a:uLnTx/>
                <a:uFillTx/>
                <a:latin typeface="Antagometrica BT"/>
                <a:ea typeface="+mn-ea"/>
                <a:cs typeface="+mn-cs"/>
              </a:rPr>
              <a:t>Compteurs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300" b="1" i="0" u="none" strike="noStrike" kern="0" cap="none" spc="0" normalizeH="0" baseline="0" noProof="0">
                <a:ln>
                  <a:noFill/>
                </a:ln>
                <a:solidFill>
                  <a:srgbClr val="009BC4"/>
                </a:solidFill>
                <a:effectLst/>
                <a:uLnTx/>
                <a:uFillTx/>
                <a:latin typeface="Avenir LT Std 55 Roman"/>
                <a:ea typeface="+mn-ea"/>
                <a:cs typeface="+mn-cs"/>
              </a:rPr>
              <a:t>Pilote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300" b="0" i="0" u="none" strike="noStrike" kern="0" cap="none" spc="0" normalizeH="0" baseline="0" noProof="0">
                <a:ln>
                  <a:noFill/>
                </a:ln>
                <a:solidFill>
                  <a:srgbClr val="5F5F5F"/>
                </a:solidFill>
                <a:effectLst/>
                <a:uLnTx/>
                <a:uFillTx/>
                <a:latin typeface="Avenir LT Std 55 Roman"/>
                <a:ea typeface="+mn-ea"/>
                <a:cs typeface="+mn-cs"/>
              </a:rPr>
              <a:t>Plus de 160 000 compteurs équipés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300" b="0" i="0" u="none" strike="noStrike" kern="0" cap="none" spc="0" normalizeH="0" baseline="0" noProof="0">
              <a:ln>
                <a:noFill/>
              </a:ln>
              <a:solidFill>
                <a:srgbClr val="5F5F5F"/>
              </a:solidFill>
              <a:effectLst/>
              <a:uLnTx/>
              <a:uFillTx/>
              <a:latin typeface="Avenir LT Std 55 Roman"/>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300" b="1" i="0" u="none" strike="noStrike" kern="0" cap="none" spc="0" normalizeH="0" baseline="0" noProof="0">
                <a:ln>
                  <a:noFill/>
                </a:ln>
                <a:solidFill>
                  <a:srgbClr val="009BC4"/>
                </a:solidFill>
                <a:effectLst/>
                <a:uLnTx/>
                <a:uFillTx/>
                <a:latin typeface="Avenir LT Std 55 Roman"/>
                <a:ea typeface="+mn-ea"/>
                <a:cs typeface="+mn-cs"/>
              </a:rPr>
              <a:t>2017 - 2018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300" b="0" i="0" u="none" strike="noStrike" kern="0" cap="none" spc="0" normalizeH="0" baseline="0" noProof="0">
                <a:ln>
                  <a:noFill/>
                </a:ln>
                <a:solidFill>
                  <a:srgbClr val="5F5F5F"/>
                </a:solidFill>
                <a:effectLst/>
                <a:uLnTx/>
                <a:uFillTx/>
                <a:latin typeface="Avenir LT Std 55 Roman"/>
                <a:ea typeface="+mn-ea"/>
                <a:cs typeface="+mn-cs"/>
              </a:rPr>
              <a:t>Montée en charge progressive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300" b="0" i="0" u="none" strike="noStrike" kern="0" cap="none" spc="0" normalizeH="0" baseline="0" noProof="0">
              <a:ln>
                <a:noFill/>
              </a:ln>
              <a:solidFill>
                <a:srgbClr val="5F5F5F"/>
              </a:solidFill>
              <a:effectLst/>
              <a:uLnTx/>
              <a:uFillTx/>
              <a:latin typeface="Avenir LT Std 55 Roman"/>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300" b="1" i="0" u="none" strike="noStrike" kern="0" cap="none" spc="0" normalizeH="0" baseline="0" noProof="0">
                <a:ln>
                  <a:noFill/>
                </a:ln>
                <a:solidFill>
                  <a:srgbClr val="009BC4"/>
                </a:solidFill>
                <a:effectLst/>
                <a:uLnTx/>
                <a:uFillTx/>
                <a:latin typeface="Avenir LT Std 55 Roman"/>
                <a:ea typeface="+mn-ea"/>
                <a:cs typeface="+mn-cs"/>
              </a:rPr>
              <a:t>2019 - 2021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300" b="0" i="0" u="none" strike="noStrike" kern="0" cap="none" spc="0" normalizeH="0" baseline="0" noProof="0">
                <a:ln>
                  <a:noFill/>
                </a:ln>
                <a:solidFill>
                  <a:srgbClr val="5F5F5F"/>
                </a:solidFill>
                <a:effectLst/>
                <a:uLnTx/>
                <a:uFillTx/>
                <a:latin typeface="Avenir LT Std 55 Roman"/>
                <a:ea typeface="+mn-ea"/>
                <a:cs typeface="+mn-cs"/>
              </a:rPr>
              <a:t>Régime industriel</a:t>
            </a:r>
            <a:endParaRPr kumimoji="0" lang="fr-FR" sz="1300" b="1" i="0" u="none" strike="noStrike" kern="0" cap="none" spc="0" normalizeH="0" baseline="0" noProof="0">
              <a:ln>
                <a:noFill/>
              </a:ln>
              <a:solidFill>
                <a:srgbClr val="F98C00"/>
              </a:solidFill>
              <a:effectLst/>
              <a:uLnTx/>
              <a:uFillTx/>
              <a:latin typeface="Avenir LT Std 55 Roman"/>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300" b="1" i="0" u="none" strike="noStrike" kern="0" cap="none" spc="0" normalizeH="0" baseline="0" noProof="0">
              <a:ln>
                <a:noFill/>
              </a:ln>
              <a:solidFill>
                <a:srgbClr val="009BC4"/>
              </a:solidFill>
              <a:effectLst/>
              <a:uLnTx/>
              <a:uFillTx/>
              <a:latin typeface="Avenir LT Std 55 Roman"/>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300" b="1" i="0" u="none" strike="noStrike" kern="0" cap="none" spc="0" normalizeH="0" baseline="0" noProof="0">
                <a:ln>
                  <a:noFill/>
                </a:ln>
                <a:solidFill>
                  <a:srgbClr val="009BC4"/>
                </a:solidFill>
                <a:effectLst/>
                <a:uLnTx/>
                <a:uFillTx/>
                <a:latin typeface="Avenir LT Std 55 Roman"/>
                <a:ea typeface="+mn-ea"/>
                <a:cs typeface="+mn-cs"/>
              </a:rPr>
              <a:t>2022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300" b="0" i="0" u="none" strike="noStrike" kern="0" cap="none" spc="0" normalizeH="0" baseline="0" noProof="0">
                <a:ln>
                  <a:noFill/>
                </a:ln>
                <a:solidFill>
                  <a:srgbClr val="5F5F5F"/>
                </a:solidFill>
                <a:effectLst/>
                <a:uLnTx/>
                <a:uFillTx/>
                <a:latin typeface="Avenir LT Std 55 Roman"/>
                <a:ea typeface="+mn-ea"/>
                <a:cs typeface="+mn-cs"/>
              </a:rPr>
              <a:t>Décroissance maîtrisée</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fr-FR" sz="1300" b="0" i="0" u="none" strike="noStrike" kern="0" cap="none" spc="0" normalizeH="0" baseline="0" noProof="0">
              <a:ln>
                <a:noFill/>
              </a:ln>
              <a:solidFill>
                <a:srgbClr val="5F5F5F"/>
              </a:solidFill>
              <a:effectLst/>
              <a:uLnTx/>
              <a:uFillTx/>
              <a:latin typeface="Antagometrica BT"/>
              <a:ea typeface="+mn-ea"/>
              <a:cs typeface="+mn-cs"/>
            </a:endParaRPr>
          </a:p>
          <a:p>
            <a:pPr marL="0" marR="0" lvl="0" indent="0" algn="l" defTabSz="914400" rtl="0" eaLnBrk="1" fontAlgn="auto" latinLnBrk="0" hangingPunct="1">
              <a:lnSpc>
                <a:spcPct val="100000"/>
              </a:lnSpc>
              <a:spcBef>
                <a:spcPts val="0"/>
              </a:spcBef>
              <a:spcAft>
                <a:spcPts val="900"/>
              </a:spcAft>
              <a:buClrTx/>
              <a:buSzTx/>
              <a:buFontTx/>
              <a:buNone/>
              <a:tabLst/>
              <a:defRPr/>
            </a:pPr>
            <a:r>
              <a:rPr kumimoji="0" lang="fr-FR" sz="1500" b="1" i="0" u="none" strike="noStrike" kern="0" cap="none" spc="0" normalizeH="0" baseline="0" noProof="0">
                <a:ln>
                  <a:noFill/>
                </a:ln>
                <a:solidFill>
                  <a:srgbClr val="FAB200"/>
                </a:solidFill>
                <a:effectLst/>
                <a:uLnTx/>
                <a:uFillTx/>
                <a:latin typeface="Antagometrica BT"/>
                <a:ea typeface="+mn-ea"/>
                <a:cs typeface="+mn-cs"/>
              </a:rPr>
              <a:t>Concentrateurs</a:t>
            </a:r>
            <a:r>
              <a:rPr kumimoji="0" lang="fr-FR" sz="1400" b="1" i="0" u="none" strike="noStrike" kern="0" cap="none" spc="0" normalizeH="0" baseline="0" noProof="0">
                <a:ln>
                  <a:noFill/>
                </a:ln>
                <a:solidFill>
                  <a:srgbClr val="FAB200"/>
                </a:solidFill>
                <a:effectLst/>
                <a:uLnTx/>
                <a:uFillTx/>
                <a:latin typeface="Antagometrica BT"/>
                <a:ea typeface="+mn-ea"/>
                <a:cs typeface="+mn-cs"/>
              </a:rPr>
              <a:t> </a:t>
            </a:r>
            <a:r>
              <a:rPr kumimoji="0" lang="fr-FR" sz="1400" b="0" i="0" u="none" strike="noStrike" kern="0" cap="none" spc="0" normalizeH="0" baseline="0" noProof="0">
                <a:ln>
                  <a:noFill/>
                </a:ln>
                <a:solidFill>
                  <a:srgbClr val="5F5F5F"/>
                </a:solidFill>
                <a:effectLst/>
                <a:uLnTx/>
                <a:uFillTx/>
                <a:latin typeface="Antagometrica B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300" b="0" i="0" u="none" strike="noStrike" kern="0" cap="none" spc="0" normalizeH="0" baseline="0" noProof="0">
                <a:ln>
                  <a:noFill/>
                </a:ln>
                <a:solidFill>
                  <a:srgbClr val="5F5F5F"/>
                </a:solidFill>
                <a:effectLst/>
                <a:uLnTx/>
                <a:uFillTx/>
                <a:latin typeface="Avenir LT Std 55 Roman"/>
                <a:ea typeface="+mn-ea"/>
                <a:cs typeface="+mn-cs"/>
              </a:rPr>
              <a:t>Installation </a:t>
            </a:r>
            <a:r>
              <a:rPr kumimoji="0" lang="fr-FR" sz="1300" b="1" i="0" u="none" strike="noStrike" kern="0" cap="none" spc="0" normalizeH="0" baseline="0" noProof="0">
                <a:ln>
                  <a:noFill/>
                </a:ln>
                <a:solidFill>
                  <a:srgbClr val="009BC4"/>
                </a:solidFill>
                <a:effectLst/>
                <a:uLnTx/>
                <a:uFillTx/>
                <a:latin typeface="Avenir LT Std 55 Roman"/>
                <a:ea typeface="+mn-ea"/>
                <a:cs typeface="+mn-cs"/>
              </a:rPr>
              <a:t>3 à 6 mois avant la pose des compteurs </a:t>
            </a:r>
            <a:r>
              <a:rPr kumimoji="0" lang="fr-FR" sz="1300" b="0" i="0" u="none" strike="noStrike" kern="0" cap="none" spc="0" normalizeH="0" baseline="0" noProof="0">
                <a:ln>
                  <a:noFill/>
                </a:ln>
                <a:solidFill>
                  <a:srgbClr val="5F5F5F"/>
                </a:solidFill>
                <a:effectLst/>
                <a:uLnTx/>
                <a:uFillTx/>
                <a:latin typeface="Avenir LT Std 55 Roman"/>
                <a:ea typeface="+mn-ea"/>
                <a:cs typeface="+mn-cs"/>
              </a:rPr>
              <a:t>(sur les zones de déploiement intensif</a:t>
            </a:r>
            <a:r>
              <a:rPr kumimoji="0" lang="fr-FR" sz="1300" b="0" i="0" u="none" strike="noStrike" kern="0" cap="none" spc="0" normalizeH="0" baseline="0" noProof="0">
                <a:ln>
                  <a:noFill/>
                </a:ln>
                <a:solidFill>
                  <a:srgbClr val="5F5F5F"/>
                </a:solidFill>
                <a:effectLst/>
                <a:uLnTx/>
                <a:uFillTx/>
                <a:latin typeface="Antagometrica BT"/>
                <a:ea typeface="+mn-ea"/>
                <a:cs typeface="+mn-cs"/>
              </a:rPr>
              <a:t>)</a:t>
            </a:r>
          </a:p>
        </p:txBody>
      </p:sp>
      <p:sp>
        <p:nvSpPr>
          <p:cNvPr id="12" name="Titre 1">
            <a:extLst>
              <a:ext uri="{FF2B5EF4-FFF2-40B4-BE49-F238E27FC236}">
                <a16:creationId xmlns:a16="http://schemas.microsoft.com/office/drawing/2014/main" id="{24AC6999-8B8E-49FC-8228-E2A3A40AF2E1}"/>
              </a:ext>
            </a:extLst>
          </p:cNvPr>
          <p:cNvSpPr txBox="1">
            <a:spLocks/>
          </p:cNvSpPr>
          <p:nvPr/>
        </p:nvSpPr>
        <p:spPr>
          <a:xfrm>
            <a:off x="1495313" y="188640"/>
            <a:ext cx="8189255" cy="548250"/>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ts val="4000"/>
              </a:lnSpc>
              <a:spcBef>
                <a:spcPct val="0"/>
              </a:spcBef>
              <a:spcAft>
                <a:spcPts val="0"/>
              </a:spcAft>
              <a:buClrTx/>
              <a:buSzTx/>
              <a:buFontTx/>
              <a:buNone/>
              <a:tabLst/>
              <a:defRPr/>
            </a:pPr>
            <a:r>
              <a:rPr kumimoji="0" lang="fr-FR" sz="2300" b="0" i="0" u="none" strike="noStrike" kern="1200" cap="none" spc="0" normalizeH="0" baseline="0" noProof="0">
                <a:ln>
                  <a:noFill/>
                </a:ln>
                <a:solidFill>
                  <a:srgbClr val="9796A3"/>
                </a:solidFill>
                <a:effectLst/>
                <a:uLnTx/>
                <a:uFillTx/>
                <a:latin typeface="Avenir LT Std 55 Roman"/>
                <a:ea typeface="+mn-ea"/>
                <a:cs typeface="+mn-cs"/>
              </a:rPr>
              <a:t>Le planning du projet</a:t>
            </a:r>
          </a:p>
        </p:txBody>
      </p:sp>
      <p:pic>
        <p:nvPicPr>
          <p:cNvPr id="3" name="Image 2">
            <a:extLst>
              <a:ext uri="{FF2B5EF4-FFF2-40B4-BE49-F238E27FC236}">
                <a16:creationId xmlns:a16="http://schemas.microsoft.com/office/drawing/2014/main" id="{49AC75C0-8E98-4659-97FB-8503D0866E81}"/>
              </a:ext>
            </a:extLst>
          </p:cNvPr>
          <p:cNvPicPr>
            <a:picLocks noChangeAspect="1"/>
          </p:cNvPicPr>
          <p:nvPr/>
        </p:nvPicPr>
        <p:blipFill>
          <a:blip r:embed="rId4"/>
          <a:stretch>
            <a:fillRect/>
          </a:stretch>
        </p:blipFill>
        <p:spPr>
          <a:xfrm>
            <a:off x="384818" y="2847708"/>
            <a:ext cx="5743930" cy="3549405"/>
          </a:xfrm>
          <a:prstGeom prst="rect">
            <a:avLst/>
          </a:prstGeom>
        </p:spPr>
      </p:pic>
    </p:spTree>
    <p:extLst>
      <p:ext uri="{BB962C8B-B14F-4D97-AF65-F5344CB8AC3E}">
        <p14:creationId xmlns:p14="http://schemas.microsoft.com/office/powerpoint/2010/main" val="1427265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Arrondir un rectangle à un seul coin 68"/>
          <p:cNvSpPr/>
          <p:nvPr/>
        </p:nvSpPr>
        <p:spPr>
          <a:xfrm rot="16200000">
            <a:off x="890117" y="862281"/>
            <a:ext cx="1008000" cy="2108990"/>
          </a:xfrm>
          <a:prstGeom prst="round1Rect">
            <a:avLst>
              <a:gd name="adj" fmla="val 26187"/>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b"/>
          <a:lstStyle/>
          <a:p>
            <a:pPr marL="174625" defTabSz="457200">
              <a:defRPr/>
            </a:pPr>
            <a:r>
              <a:rPr lang="fr-FR" altLang="de-DE" sz="2000" b="1">
                <a:solidFill>
                  <a:srgbClr val="FFFFFF"/>
                </a:solidFill>
              </a:rPr>
              <a:t>Objectifs</a:t>
            </a:r>
          </a:p>
          <a:p>
            <a:pPr marL="179388"/>
            <a:endParaRPr lang="fr-FR" sz="2000">
              <a:latin typeface="Antagometrica BT" pitchFamily="34" charset="0"/>
            </a:endParaRPr>
          </a:p>
        </p:txBody>
      </p:sp>
      <p:sp>
        <p:nvSpPr>
          <p:cNvPr id="8" name="Titre 7"/>
          <p:cNvSpPr>
            <a:spLocks noGrp="1"/>
          </p:cNvSpPr>
          <p:nvPr>
            <p:ph type="title"/>
          </p:nvPr>
        </p:nvSpPr>
        <p:spPr>
          <a:xfrm>
            <a:off x="1652677" y="284399"/>
            <a:ext cx="7095787" cy="552313"/>
          </a:xfrm>
        </p:spPr>
        <p:txBody>
          <a:bodyPr>
            <a:noAutofit/>
          </a:bodyPr>
          <a:lstStyle/>
          <a:p>
            <a:pPr defTabSz="457200">
              <a:lnSpc>
                <a:spcPts val="4000"/>
              </a:lnSpc>
              <a:spcBef>
                <a:spcPct val="0"/>
              </a:spcBef>
              <a:defRPr/>
            </a:pPr>
            <a:r>
              <a:rPr lang="fr-FR" sz="2300"/>
              <a:t>Les grands principes du déploiement généralisé</a:t>
            </a:r>
          </a:p>
        </p:txBody>
      </p:sp>
      <p:sp>
        <p:nvSpPr>
          <p:cNvPr id="9" name="Espace réservé du texte 8"/>
          <p:cNvSpPr>
            <a:spLocks noGrp="1"/>
          </p:cNvSpPr>
          <p:nvPr>
            <p:ph type="body" sz="quarter" idx="15"/>
          </p:nvPr>
        </p:nvSpPr>
        <p:spPr>
          <a:xfrm>
            <a:off x="428541" y="980728"/>
            <a:ext cx="8528966" cy="288031"/>
          </a:xfrm>
        </p:spPr>
        <p:txBody>
          <a:bodyPr>
            <a:noAutofit/>
          </a:bodyPr>
          <a:lstStyle/>
          <a:p>
            <a:pPr lvl="0">
              <a:defRPr/>
            </a:pPr>
            <a:r>
              <a:rPr lang="fr-FR" sz="1800" dirty="0">
                <a:solidFill>
                  <a:schemeClr val="accent2"/>
                </a:solidFill>
                <a:latin typeface="Antagometrica BT" pitchFamily="34" charset="0"/>
              </a:rPr>
              <a:t>Entre 2017 et 2023, des déploiements dans chaque région GRDF</a:t>
            </a:r>
          </a:p>
        </p:txBody>
      </p:sp>
      <p:sp>
        <p:nvSpPr>
          <p:cNvPr id="15" name="Rounded Rectangle 74"/>
          <p:cNvSpPr>
            <a:spLocks/>
          </p:cNvSpPr>
          <p:nvPr>
            <p:custDataLst>
              <p:tags r:id="rId1"/>
            </p:custDataLst>
          </p:nvPr>
        </p:nvSpPr>
        <p:spPr>
          <a:xfrm>
            <a:off x="339620" y="2516520"/>
            <a:ext cx="2123467" cy="1944216"/>
          </a:xfrm>
          <a:prstGeom prst="rect">
            <a:avLst/>
          </a:prstGeom>
          <a:solidFill>
            <a:schemeClr val="accent2">
              <a:alpha val="90000"/>
            </a:schemeClr>
          </a:solidFill>
          <a:ln>
            <a:solidFill>
              <a:schemeClr val="accent2"/>
            </a:solidFill>
          </a:ln>
          <a:effectLst/>
        </p:spPr>
        <p:style>
          <a:lnRef idx="1">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marL="268288" defTabSz="666750">
              <a:lnSpc>
                <a:spcPct val="90000"/>
              </a:lnSpc>
              <a:spcBef>
                <a:spcPct val="0"/>
              </a:spcBef>
              <a:spcAft>
                <a:spcPct val="35000"/>
              </a:spcAft>
            </a:pPr>
            <a:r>
              <a:rPr lang="fr-FR" sz="2000" b="1">
                <a:solidFill>
                  <a:srgbClr val="FFFFFF"/>
                </a:solidFill>
                <a:latin typeface="Antagometrica BT" pitchFamily="34" charset="0"/>
              </a:rPr>
              <a:t>Organisation et pilotage</a:t>
            </a:r>
            <a:endParaRPr lang="fr-FR" sz="2000" b="1">
              <a:solidFill>
                <a:srgbClr val="FFFFFF">
                  <a:hueOff val="0"/>
                  <a:satOff val="0"/>
                  <a:lumOff val="0"/>
                  <a:alphaOff val="0"/>
                </a:srgbClr>
              </a:solidFill>
            </a:endParaRPr>
          </a:p>
        </p:txBody>
      </p:sp>
      <p:sp>
        <p:nvSpPr>
          <p:cNvPr id="16" name="Rounded Rectangle 75"/>
          <p:cNvSpPr>
            <a:spLocks/>
          </p:cNvSpPr>
          <p:nvPr>
            <p:custDataLst>
              <p:tags r:id="rId2"/>
            </p:custDataLst>
          </p:nvPr>
        </p:nvSpPr>
        <p:spPr>
          <a:xfrm rot="5400000" flipV="1">
            <a:off x="473329" y="4422775"/>
            <a:ext cx="1841582" cy="2108993"/>
          </a:xfrm>
          <a:prstGeom prst="round1Rect">
            <a:avLst>
              <a:gd name="adj" fmla="val 25226"/>
            </a:avLst>
          </a:prstGeom>
          <a:solidFill>
            <a:schemeClr val="accent4"/>
          </a:solidFill>
          <a:ln>
            <a:solidFill>
              <a:schemeClr val="accent4"/>
            </a:solidFill>
          </a:ln>
          <a:effectLst/>
        </p:spPr>
        <p:style>
          <a:lnRef idx="1">
            <a:scrgbClr r="0" g="0" b="0"/>
          </a:lnRef>
          <a:fillRef idx="1">
            <a:scrgbClr r="0" g="0" b="0"/>
          </a:fillRef>
          <a:effectRef idx="0">
            <a:scrgbClr r="0" g="0" b="0"/>
          </a:effectRef>
          <a:fontRef idx="minor">
            <a:schemeClr val="dk1">
              <a:hueOff val="0"/>
              <a:satOff val="0"/>
              <a:lumOff val="0"/>
              <a:alphaOff val="0"/>
            </a:schemeClr>
          </a:fontRef>
        </p:style>
        <p:txBody>
          <a:bodyPr spcFirstLastPara="0" vert="vert" wrap="square" lIns="0" tIns="0" rIns="0" bIns="0" numCol="1" spcCol="1270" anchor="ctr" anchorCtr="0">
            <a:noAutofit/>
          </a:bodyPr>
          <a:lstStyle/>
          <a:p>
            <a:pPr marL="271463" defTabSz="577850">
              <a:lnSpc>
                <a:spcPct val="90000"/>
              </a:lnSpc>
              <a:spcBef>
                <a:spcPct val="0"/>
              </a:spcBef>
              <a:spcAft>
                <a:spcPct val="35000"/>
              </a:spcAft>
            </a:pPr>
            <a:r>
              <a:rPr lang="fr-FR" sz="2000" b="1">
                <a:solidFill>
                  <a:srgbClr val="FFFFFF"/>
                </a:solidFill>
                <a:latin typeface="Antagometrica BT" pitchFamily="34" charset="0"/>
              </a:rPr>
              <a:t>Enjeux</a:t>
            </a:r>
            <a:endParaRPr lang="fr-FR" sz="2000" b="1">
              <a:solidFill>
                <a:srgbClr val="FFFFFF"/>
              </a:solidFill>
            </a:endParaRPr>
          </a:p>
        </p:txBody>
      </p:sp>
      <p:sp>
        <p:nvSpPr>
          <p:cNvPr id="19" name="Rectangle 18"/>
          <p:cNvSpPr/>
          <p:nvPr/>
        </p:nvSpPr>
        <p:spPr>
          <a:xfrm>
            <a:off x="2534004" y="1416737"/>
            <a:ext cx="6192688" cy="1008112"/>
          </a:xfrm>
          <a:prstGeom prst="rect">
            <a:avLst/>
          </a:prstGeom>
          <a:solidFill>
            <a:schemeClr val="bg1"/>
          </a:solidFill>
          <a:ln w="38100">
            <a:solidFill>
              <a:schemeClr val="accent5"/>
            </a:solidFill>
          </a:ln>
          <a:effectLst/>
        </p:spPr>
        <p:style>
          <a:lnRef idx="1">
            <a:schemeClr val="accent1"/>
          </a:lnRef>
          <a:fillRef idx="3">
            <a:schemeClr val="accent1"/>
          </a:fillRef>
          <a:effectRef idx="2">
            <a:schemeClr val="accent1"/>
          </a:effectRef>
          <a:fontRef idx="minor">
            <a:schemeClr val="lt1"/>
          </a:fontRef>
        </p:style>
        <p:txBody>
          <a:bodyPr tIns="144000" rIns="360000" rtlCol="0" anchor="ctr"/>
          <a:lstStyle/>
          <a:p>
            <a:pPr marL="1436688" indent="-184150">
              <a:spcAft>
                <a:spcPts val="600"/>
              </a:spcAft>
              <a:buClr>
                <a:schemeClr val="accent5"/>
              </a:buClr>
              <a:buSzPct val="150000"/>
              <a:buFont typeface="Arial" pitchFamily="34" charset="0"/>
              <a:buChar char="•"/>
            </a:pPr>
            <a:r>
              <a:rPr lang="fr-FR" sz="1400">
                <a:solidFill>
                  <a:schemeClr val="accent6">
                    <a:lumMod val="75000"/>
                  </a:schemeClr>
                </a:solidFill>
              </a:rPr>
              <a:t>Pose de 11 millions de compteurs et d’environ 15 000 concentrateurs</a:t>
            </a:r>
          </a:p>
          <a:p>
            <a:pPr marL="1436688" indent="-184150">
              <a:buClr>
                <a:schemeClr val="accent5"/>
              </a:buClr>
              <a:buSzPct val="150000"/>
              <a:buFont typeface="Arial" pitchFamily="34" charset="0"/>
              <a:buChar char="•"/>
            </a:pPr>
            <a:r>
              <a:rPr lang="fr-FR" sz="1400">
                <a:solidFill>
                  <a:schemeClr val="accent6">
                    <a:lumMod val="75000"/>
                  </a:schemeClr>
                </a:solidFill>
              </a:rPr>
              <a:t>95% des compteurs déployés d’ici fin 2022</a:t>
            </a:r>
          </a:p>
          <a:p>
            <a:pPr marL="1344613">
              <a:buFont typeface="Arial" pitchFamily="34" charset="0"/>
              <a:buChar char="•"/>
            </a:pPr>
            <a:endParaRPr lang="fr-FR" sz="1400">
              <a:solidFill>
                <a:srgbClr val="5F5F5F"/>
              </a:solidFill>
            </a:endParaRPr>
          </a:p>
        </p:txBody>
      </p:sp>
      <p:sp>
        <p:nvSpPr>
          <p:cNvPr id="20" name="Rectangle 19"/>
          <p:cNvSpPr/>
          <p:nvPr/>
        </p:nvSpPr>
        <p:spPr>
          <a:xfrm>
            <a:off x="2534004" y="2516520"/>
            <a:ext cx="6192688" cy="1944216"/>
          </a:xfrm>
          <a:prstGeom prst="rect">
            <a:avLst/>
          </a:prstGeom>
          <a:solidFill>
            <a:schemeClr val="bg1"/>
          </a:solidFill>
          <a:ln w="38100">
            <a:solidFill>
              <a:srgbClr val="009BC4"/>
            </a:solidFill>
          </a:ln>
          <a:effectLst/>
        </p:spPr>
        <p:style>
          <a:lnRef idx="1">
            <a:schemeClr val="accent1"/>
          </a:lnRef>
          <a:fillRef idx="3">
            <a:schemeClr val="accent1"/>
          </a:fillRef>
          <a:effectRef idx="2">
            <a:schemeClr val="accent1"/>
          </a:effectRef>
          <a:fontRef idx="minor">
            <a:schemeClr val="lt1"/>
          </a:fontRef>
        </p:style>
        <p:txBody>
          <a:bodyPr tIns="720000" bIns="180000" rtlCol="0" anchor="ctr"/>
          <a:lstStyle/>
          <a:p>
            <a:pPr marL="1436688" indent="-184150" defTabSz="457200">
              <a:spcAft>
                <a:spcPts val="300"/>
              </a:spcAft>
              <a:buClr>
                <a:schemeClr val="accent2"/>
              </a:buClr>
              <a:buSzPct val="150000"/>
              <a:buFont typeface="Arial" pitchFamily="34" charset="0"/>
              <a:buChar char="•"/>
            </a:pPr>
            <a:r>
              <a:rPr lang="fr-FR" sz="1400" dirty="0">
                <a:solidFill>
                  <a:schemeClr val="accent6">
                    <a:lumMod val="75000"/>
                  </a:schemeClr>
                </a:solidFill>
              </a:rPr>
              <a:t>Plusieurs déploiements locaux en parallèle dans chacune des 6 régions GRDF</a:t>
            </a:r>
          </a:p>
          <a:p>
            <a:pPr marL="1436688" indent="-184150" defTabSz="457200">
              <a:spcAft>
                <a:spcPts val="300"/>
              </a:spcAft>
              <a:buClr>
                <a:schemeClr val="accent2"/>
              </a:buClr>
              <a:buSzPct val="150000"/>
              <a:buFont typeface="Arial" pitchFamily="34" charset="0"/>
              <a:buChar char="•"/>
            </a:pPr>
            <a:r>
              <a:rPr lang="fr-FR" sz="1400" dirty="0">
                <a:solidFill>
                  <a:schemeClr val="accent6">
                    <a:lumMod val="75000"/>
                  </a:schemeClr>
                </a:solidFill>
              </a:rPr>
              <a:t>Une propagation progressive autour des premières communes déployées</a:t>
            </a:r>
          </a:p>
          <a:p>
            <a:pPr marL="1436688" indent="-184150" defTabSz="457200">
              <a:spcAft>
                <a:spcPts val="300"/>
              </a:spcAft>
              <a:buClr>
                <a:schemeClr val="accent2"/>
              </a:buClr>
              <a:buSzPct val="150000"/>
              <a:buFont typeface="Arial" pitchFamily="34" charset="0"/>
              <a:buChar char="•"/>
            </a:pPr>
            <a:r>
              <a:rPr lang="fr-FR" sz="1400" dirty="0">
                <a:solidFill>
                  <a:schemeClr val="accent6">
                    <a:lumMod val="75000"/>
                  </a:schemeClr>
                </a:solidFill>
              </a:rPr>
              <a:t>Un déploiement « programmé » assuré par des entreprises de pose, et un déploiement « par opportunité » réalisé par GRDF</a:t>
            </a:r>
          </a:p>
          <a:p>
            <a:pPr marL="1436688" indent="-184150" defTabSz="457200">
              <a:spcAft>
                <a:spcPts val="300"/>
              </a:spcAft>
              <a:buClr>
                <a:schemeClr val="accent2"/>
              </a:buClr>
              <a:buSzPct val="150000"/>
              <a:buFont typeface="Arial" pitchFamily="34" charset="0"/>
              <a:buChar char="•"/>
            </a:pPr>
            <a:r>
              <a:rPr lang="fr-FR" sz="1400" dirty="0">
                <a:solidFill>
                  <a:schemeClr val="accent6">
                    <a:lumMod val="75000"/>
                  </a:schemeClr>
                </a:solidFill>
              </a:rPr>
              <a:t>Un pilotage à l’échelle des régions GRDF</a:t>
            </a:r>
          </a:p>
          <a:p>
            <a:pPr marL="1347788" defTabSz="457200"/>
            <a:r>
              <a:rPr lang="fr-FR" sz="1400" b="1" dirty="0">
                <a:solidFill>
                  <a:srgbClr val="71B857"/>
                </a:solidFill>
              </a:rPr>
              <a:t> </a:t>
            </a:r>
          </a:p>
          <a:p>
            <a:pPr marL="1347788" defTabSz="457200"/>
            <a:endParaRPr lang="fr-FR" sz="1400" b="1" dirty="0">
              <a:solidFill>
                <a:srgbClr val="71B857"/>
              </a:solidFill>
            </a:endParaRPr>
          </a:p>
        </p:txBody>
      </p:sp>
      <p:sp>
        <p:nvSpPr>
          <p:cNvPr id="21" name="Rectangle 20"/>
          <p:cNvSpPr/>
          <p:nvPr/>
        </p:nvSpPr>
        <p:spPr>
          <a:xfrm>
            <a:off x="2534004" y="4548237"/>
            <a:ext cx="6192688" cy="1849824"/>
          </a:xfrm>
          <a:prstGeom prst="rect">
            <a:avLst/>
          </a:prstGeom>
          <a:solidFill>
            <a:schemeClr val="bg1"/>
          </a:solidFill>
          <a:ln w="38100">
            <a:solidFill>
              <a:schemeClr val="accent4"/>
            </a:solidFill>
          </a:ln>
          <a:effectLst/>
        </p:spPr>
        <p:style>
          <a:lnRef idx="1">
            <a:schemeClr val="accent1"/>
          </a:lnRef>
          <a:fillRef idx="3">
            <a:schemeClr val="accent1"/>
          </a:fillRef>
          <a:effectRef idx="2">
            <a:schemeClr val="accent1"/>
          </a:effectRef>
          <a:fontRef idx="minor">
            <a:schemeClr val="lt1"/>
          </a:fontRef>
        </p:style>
        <p:txBody>
          <a:bodyPr tIns="1512000" rtlCol="0" anchor="ctr"/>
          <a:lstStyle/>
          <a:p>
            <a:pPr marL="1436370" indent="-184150" defTabSz="457200">
              <a:spcAft>
                <a:spcPts val="600"/>
              </a:spcAft>
              <a:buClr>
                <a:schemeClr val="accent4">
                  <a:lumMod val="75000"/>
                </a:schemeClr>
              </a:buClr>
              <a:buSzPct val="150000"/>
              <a:buFont typeface="Arial" pitchFamily="34" charset="0"/>
              <a:buChar char="•"/>
            </a:pPr>
            <a:endParaRPr lang="fr-FR" sz="1400" b="1">
              <a:solidFill>
                <a:schemeClr val="accent6">
                  <a:lumMod val="75000"/>
                </a:schemeClr>
              </a:solidFill>
            </a:endParaRPr>
          </a:p>
          <a:p>
            <a:pPr marL="1436370" indent="-184150" defTabSz="457200">
              <a:spcAft>
                <a:spcPts val="600"/>
              </a:spcAft>
              <a:buClr>
                <a:schemeClr val="accent4">
                  <a:lumMod val="75000"/>
                </a:schemeClr>
              </a:buClr>
              <a:buSzPct val="150000"/>
              <a:buFont typeface="Arial" pitchFamily="34" charset="0"/>
              <a:buChar char="•"/>
            </a:pPr>
            <a:r>
              <a:rPr lang="fr-FR" sz="1400">
                <a:solidFill>
                  <a:schemeClr val="accent6">
                    <a:lumMod val="75000"/>
                  </a:schemeClr>
                </a:solidFill>
              </a:rPr>
              <a:t>Apporter au plus grand nombre les bénéfices du comptage évolué, au service de la maitrise de l'énergie </a:t>
            </a:r>
            <a:endParaRPr lang="fr-FR">
              <a:solidFill>
                <a:schemeClr val="accent6">
                  <a:lumMod val="75000"/>
                </a:schemeClr>
              </a:solidFill>
            </a:endParaRPr>
          </a:p>
          <a:p>
            <a:pPr marL="1436370" indent="-184150" defTabSz="457200">
              <a:spcAft>
                <a:spcPts val="600"/>
              </a:spcAft>
              <a:buClr>
                <a:schemeClr val="accent4">
                  <a:lumMod val="75000"/>
                </a:schemeClr>
              </a:buClr>
              <a:buSzPct val="150000"/>
              <a:buFont typeface="Arial,Sans-Serif" pitchFamily="34" charset="0"/>
              <a:buChar char="•"/>
            </a:pPr>
            <a:r>
              <a:rPr lang="fr-FR" sz="1400">
                <a:solidFill>
                  <a:schemeClr val="accent6">
                    <a:lumMod val="75000"/>
                  </a:schemeClr>
                </a:solidFill>
              </a:rPr>
              <a:t>Garantir la sécurité des personnes et des biens</a:t>
            </a:r>
            <a:endParaRPr lang="en-US" sz="1400"/>
          </a:p>
          <a:p>
            <a:pPr marL="1436370" indent="-184150" defTabSz="457200">
              <a:spcAft>
                <a:spcPts val="600"/>
              </a:spcAft>
              <a:buClr>
                <a:schemeClr val="accent4">
                  <a:lumMod val="75000"/>
                </a:schemeClr>
              </a:buClr>
              <a:buSzPct val="150000"/>
              <a:buFont typeface="Arial" pitchFamily="34" charset="0"/>
              <a:buChar char="•"/>
            </a:pPr>
            <a:r>
              <a:rPr lang="fr-FR" sz="1400">
                <a:solidFill>
                  <a:schemeClr val="accent6">
                    <a:lumMod val="75000"/>
                  </a:schemeClr>
                </a:solidFill>
              </a:rPr>
              <a:t>Respecter les délais et les coûts du déploiement</a:t>
            </a:r>
            <a:endParaRPr lang="fr-FR">
              <a:solidFill>
                <a:schemeClr val="accent6">
                  <a:lumMod val="75000"/>
                </a:schemeClr>
              </a:solidFill>
            </a:endParaRPr>
          </a:p>
          <a:p>
            <a:pPr marL="1436370" indent="-184150" defTabSz="457200">
              <a:spcAft>
                <a:spcPts val="600"/>
              </a:spcAft>
              <a:buClr>
                <a:schemeClr val="accent4">
                  <a:lumMod val="75000"/>
                </a:schemeClr>
              </a:buClr>
              <a:buSzPct val="150000"/>
              <a:buFont typeface="Arial,Sans-Serif" pitchFamily="34" charset="0"/>
              <a:buChar char="•"/>
            </a:pPr>
            <a:r>
              <a:rPr lang="fr-FR" sz="1400">
                <a:solidFill>
                  <a:schemeClr val="accent6">
                    <a:lumMod val="75000"/>
                  </a:schemeClr>
                </a:solidFill>
              </a:rPr>
              <a:t>Satisfaire le client par une prestation de qualité</a:t>
            </a:r>
            <a:endParaRPr lang="fr-FR" sz="1400"/>
          </a:p>
          <a:p>
            <a:pPr marL="1436370" indent="-184150" defTabSz="457200">
              <a:spcAft>
                <a:spcPts val="600"/>
              </a:spcAft>
              <a:buClr>
                <a:schemeClr val="accent4">
                  <a:lumMod val="75000"/>
                </a:schemeClr>
              </a:buClr>
              <a:buSzPct val="150000"/>
              <a:buFont typeface="Arial" pitchFamily="34" charset="0"/>
              <a:buChar char="•"/>
            </a:pPr>
            <a:r>
              <a:rPr lang="fr-FR" sz="1400">
                <a:solidFill>
                  <a:schemeClr val="accent6">
                    <a:lumMod val="75000"/>
                  </a:schemeClr>
                </a:solidFill>
              </a:rPr>
              <a:t>Prendre en compte une dimension sociale dans le projet</a:t>
            </a:r>
            <a:endParaRPr lang="fr-FR">
              <a:solidFill>
                <a:schemeClr val="accent6">
                  <a:lumMod val="75000"/>
                </a:schemeClr>
              </a:solidFill>
            </a:endParaRPr>
          </a:p>
          <a:p>
            <a:pPr marL="1436370" indent="-184150" defTabSz="457200">
              <a:spcAft>
                <a:spcPts val="600"/>
              </a:spcAft>
              <a:buClr>
                <a:schemeClr val="accent4">
                  <a:lumMod val="75000"/>
                </a:schemeClr>
              </a:buClr>
              <a:buSzPct val="150000"/>
              <a:buFont typeface="Arial" pitchFamily="34" charset="0"/>
              <a:buChar char="•"/>
            </a:pPr>
            <a:endParaRPr lang="fr-FR" sz="1400" b="1">
              <a:solidFill>
                <a:srgbClr val="6F6E7D"/>
              </a:solidFill>
            </a:endParaRPr>
          </a:p>
          <a:p>
            <a:pPr marL="804545" defTabSz="457200">
              <a:spcAft>
                <a:spcPts val="600"/>
              </a:spcAft>
            </a:pPr>
            <a:endParaRPr lang="fr-FR" b="1">
              <a:solidFill>
                <a:srgbClr val="F98C00"/>
              </a:solidFill>
            </a:endParaRPr>
          </a:p>
          <a:p>
            <a:pPr marL="804545" defTabSz="457200">
              <a:spcAft>
                <a:spcPts val="600"/>
              </a:spcAft>
            </a:pPr>
            <a:endParaRPr lang="fr-FR">
              <a:solidFill>
                <a:srgbClr val="4D1B62"/>
              </a:solidFill>
            </a:endParaRPr>
          </a:p>
          <a:p>
            <a:pPr marL="804545" defTabSz="457200">
              <a:spcAft>
                <a:spcPts val="600"/>
              </a:spcAft>
            </a:pPr>
            <a:endParaRPr lang="fr-FR">
              <a:solidFill>
                <a:srgbClr val="5F5F5F"/>
              </a:solidFill>
            </a:endParaRPr>
          </a:p>
          <a:p>
            <a:pPr marL="804545" defTabSz="457200">
              <a:spcAft>
                <a:spcPts val="600"/>
              </a:spcAft>
            </a:pPr>
            <a:endParaRPr lang="fr-FR">
              <a:solidFill>
                <a:srgbClr val="5F5F5F"/>
              </a:solidFill>
            </a:endParaRPr>
          </a:p>
        </p:txBody>
      </p:sp>
      <p:sp>
        <p:nvSpPr>
          <p:cNvPr id="73" name="Espace réservé du numéro de diapositive 2"/>
          <p:cNvSpPr>
            <a:spLocks noGrp="1"/>
          </p:cNvSpPr>
          <p:nvPr>
            <p:ph type="sldNum" sz="quarter" idx="18"/>
          </p:nvPr>
        </p:nvSpPr>
        <p:spPr>
          <a:xfrm>
            <a:off x="8243889" y="6542077"/>
            <a:ext cx="576261" cy="152400"/>
          </a:xfrm>
        </p:spPr>
        <p:txBody>
          <a:bodyPr/>
          <a:lstStyle/>
          <a:p>
            <a:fld id="{2C34486F-2F64-425B-BA53-F5106D2763B8}" type="slidenum">
              <a:rPr lang="fr-FR" smtClean="0">
                <a:solidFill>
                  <a:schemeClr val="accent6"/>
                </a:solidFill>
              </a:rPr>
              <a:pPr/>
              <a:t>11</a:t>
            </a:fld>
            <a:endParaRPr lang="fr-FR">
              <a:solidFill>
                <a:schemeClr val="accent6"/>
              </a:solidFill>
            </a:endParaRPr>
          </a:p>
        </p:txBody>
      </p:sp>
      <p:pic>
        <p:nvPicPr>
          <p:cNvPr id="3077" name="Picture 5" descr="C:\Users\LT4110\Desktop\Travaux en cours 2015\Refonte présentation Gazpar\Images\Picto Gazpar-01.png"/>
          <p:cNvPicPr>
            <a:picLocks noChangeAspect="1" noChangeArrowheads="1"/>
          </p:cNvPicPr>
          <p:nvPr/>
        </p:nvPicPr>
        <p:blipFill>
          <a:blip r:embed="rId5" cstate="print"/>
          <a:srcRect/>
          <a:stretch>
            <a:fillRect/>
          </a:stretch>
        </p:blipFill>
        <p:spPr bwMode="auto">
          <a:xfrm>
            <a:off x="2892724" y="1550071"/>
            <a:ext cx="578705" cy="720080"/>
          </a:xfrm>
          <a:prstGeom prst="rect">
            <a:avLst/>
          </a:prstGeom>
          <a:noFill/>
        </p:spPr>
      </p:pic>
      <p:grpSp>
        <p:nvGrpSpPr>
          <p:cNvPr id="2" name="Groupe 21"/>
          <p:cNvGrpSpPr/>
          <p:nvPr/>
        </p:nvGrpSpPr>
        <p:grpSpPr>
          <a:xfrm>
            <a:off x="2822036" y="5085184"/>
            <a:ext cx="720080" cy="720080"/>
            <a:chOff x="5148064" y="3212976"/>
            <a:chExt cx="360040" cy="360040"/>
          </a:xfrm>
        </p:grpSpPr>
        <p:sp>
          <p:nvSpPr>
            <p:cNvPr id="23" name="Arrondir un rectangle à un seul coin 22"/>
            <p:cNvSpPr/>
            <p:nvPr/>
          </p:nvSpPr>
          <p:spPr>
            <a:xfrm>
              <a:off x="5148064" y="3212976"/>
              <a:ext cx="360040" cy="360040"/>
            </a:xfrm>
            <a:prstGeom prst="round1Rect">
              <a:avLst>
                <a:gd name="adj" fmla="val 27249"/>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Ellipse 23"/>
            <p:cNvSpPr/>
            <p:nvPr/>
          </p:nvSpPr>
          <p:spPr>
            <a:xfrm>
              <a:off x="5202084" y="3266996"/>
              <a:ext cx="252000" cy="252000"/>
            </a:xfrm>
            <a:prstGeom prst="ellipse">
              <a:avLst/>
            </a:prstGeom>
            <a:solidFill>
              <a:schemeClr val="accent4">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Ellipse 24"/>
            <p:cNvSpPr/>
            <p:nvPr/>
          </p:nvSpPr>
          <p:spPr>
            <a:xfrm>
              <a:off x="5246502" y="3313067"/>
              <a:ext cx="162000" cy="162000"/>
            </a:xfrm>
            <a:prstGeom prst="ellipse">
              <a:avLst/>
            </a:prstGeom>
            <a:solidFill>
              <a:schemeClr val="accent4">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Ellipse 25"/>
            <p:cNvSpPr/>
            <p:nvPr/>
          </p:nvSpPr>
          <p:spPr>
            <a:xfrm>
              <a:off x="5302155" y="3367067"/>
              <a:ext cx="54000" cy="54000"/>
            </a:xfrm>
            <a:prstGeom prst="ellipse">
              <a:avLst/>
            </a:prstGeom>
            <a:solidFill>
              <a:schemeClr val="accent4">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18" name="Image 17">
            <a:extLst>
              <a:ext uri="{FF2B5EF4-FFF2-40B4-BE49-F238E27FC236}">
                <a16:creationId xmlns:a16="http://schemas.microsoft.com/office/drawing/2014/main" id="{7931CB64-208D-4BD7-94BB-BDF1DCFA093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883" t="5957" r="2020" b="2451"/>
          <a:stretch/>
        </p:blipFill>
        <p:spPr>
          <a:xfrm>
            <a:off x="2697833" y="3025261"/>
            <a:ext cx="966158" cy="979304"/>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79512" y="3990935"/>
            <a:ext cx="1152128" cy="1828806"/>
          </a:xfrm>
          <a:prstGeom prst="rect">
            <a:avLst/>
          </a:prstGeom>
          <a:noFill/>
          <a:ln w="9525">
            <a:noFill/>
            <a:miter lim="800000"/>
            <a:headEnd/>
            <a:tailEnd/>
          </a:ln>
        </p:spPr>
      </p:pic>
      <p:cxnSp>
        <p:nvCxnSpPr>
          <p:cNvPr id="54" name="Connecteur droit 53"/>
          <p:cNvCxnSpPr/>
          <p:nvPr/>
        </p:nvCxnSpPr>
        <p:spPr>
          <a:xfrm flipH="1" flipV="1">
            <a:off x="8424416" y="2497088"/>
            <a:ext cx="0" cy="756000"/>
          </a:xfrm>
          <a:prstGeom prst="line">
            <a:avLst/>
          </a:prstGeom>
          <a:noFill/>
          <a:ln w="19050" cap="flat" cmpd="sng" algn="ctr">
            <a:solidFill>
              <a:schemeClr val="accent3"/>
            </a:solidFill>
            <a:prstDash val="dash"/>
            <a:tailEnd type="diamond"/>
          </a:ln>
          <a:effectLst/>
        </p:spPr>
      </p:cxnSp>
      <p:sp>
        <p:nvSpPr>
          <p:cNvPr id="36" name="Flèche droite 35"/>
          <p:cNvSpPr/>
          <p:nvPr/>
        </p:nvSpPr>
        <p:spPr>
          <a:xfrm>
            <a:off x="47371" y="3132706"/>
            <a:ext cx="9000000" cy="180000"/>
          </a:xfrm>
          <a:prstGeom prst="rightArrow">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6" name="Picture 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123728" y="4015730"/>
            <a:ext cx="1241030" cy="1766890"/>
          </a:xfrm>
          <a:prstGeom prst="rect">
            <a:avLst/>
          </a:prstGeom>
          <a:noFill/>
          <a:ln w="9525">
            <a:solidFill>
              <a:schemeClr val="bg2"/>
            </a:solidFill>
            <a:miter lim="800000"/>
            <a:headEnd/>
            <a:tailEnd/>
          </a:ln>
        </p:spPr>
      </p:pic>
      <p:sp>
        <p:nvSpPr>
          <p:cNvPr id="6" name="Titre 5"/>
          <p:cNvSpPr>
            <a:spLocks noGrp="1"/>
          </p:cNvSpPr>
          <p:nvPr>
            <p:ph type="title"/>
          </p:nvPr>
        </p:nvSpPr>
        <p:spPr>
          <a:xfrm>
            <a:off x="1548432" y="152702"/>
            <a:ext cx="7200032" cy="612002"/>
          </a:xfrm>
        </p:spPr>
        <p:txBody>
          <a:bodyPr/>
          <a:lstStyle/>
          <a:p>
            <a:r>
              <a:rPr lang="fr-FR" sz="2300" dirty="0">
                <a:solidFill>
                  <a:schemeClr val="accent6"/>
                </a:solidFill>
              </a:rPr>
              <a:t>La pose du compteur et l’accès aux données de consommation pas à pas</a:t>
            </a:r>
          </a:p>
        </p:txBody>
      </p:sp>
      <p:cxnSp>
        <p:nvCxnSpPr>
          <p:cNvPr id="10" name="Connecteur droit 9"/>
          <p:cNvCxnSpPr/>
          <p:nvPr/>
        </p:nvCxnSpPr>
        <p:spPr>
          <a:xfrm>
            <a:off x="1303709" y="3220103"/>
            <a:ext cx="0" cy="365760"/>
          </a:xfrm>
          <a:prstGeom prst="line">
            <a:avLst/>
          </a:prstGeom>
          <a:noFill/>
          <a:ln w="19050" cap="flat" cmpd="sng" algn="ctr">
            <a:solidFill>
              <a:schemeClr val="accent3"/>
            </a:solidFill>
            <a:prstDash val="dash"/>
            <a:tailEnd type="diamond"/>
          </a:ln>
          <a:effectLst/>
        </p:spPr>
      </p:cxnSp>
      <p:cxnSp>
        <p:nvCxnSpPr>
          <p:cNvPr id="11" name="Connecteur droit 10"/>
          <p:cNvCxnSpPr/>
          <p:nvPr/>
        </p:nvCxnSpPr>
        <p:spPr>
          <a:xfrm>
            <a:off x="3144782" y="3220103"/>
            <a:ext cx="0" cy="365760"/>
          </a:xfrm>
          <a:prstGeom prst="line">
            <a:avLst/>
          </a:prstGeom>
          <a:noFill/>
          <a:ln w="19050" cap="flat" cmpd="sng" algn="ctr">
            <a:solidFill>
              <a:schemeClr val="accent3"/>
            </a:solidFill>
            <a:prstDash val="dash"/>
            <a:tailEnd type="diamond"/>
          </a:ln>
          <a:effectLst/>
        </p:spPr>
      </p:cxnSp>
      <p:cxnSp>
        <p:nvCxnSpPr>
          <p:cNvPr id="12" name="Connecteur droit 11"/>
          <p:cNvCxnSpPr/>
          <p:nvPr/>
        </p:nvCxnSpPr>
        <p:spPr>
          <a:xfrm>
            <a:off x="4570256" y="3220103"/>
            <a:ext cx="1744" cy="365760"/>
          </a:xfrm>
          <a:prstGeom prst="line">
            <a:avLst/>
          </a:prstGeom>
          <a:noFill/>
          <a:ln w="19050" cap="flat" cmpd="sng" algn="ctr">
            <a:solidFill>
              <a:schemeClr val="accent3"/>
            </a:solidFill>
            <a:prstDash val="dash"/>
            <a:tailEnd type="diamond"/>
          </a:ln>
          <a:effectLst/>
        </p:spPr>
      </p:cxnSp>
      <p:sp>
        <p:nvSpPr>
          <p:cNvPr id="13" name="Rectangle 12"/>
          <p:cNvSpPr/>
          <p:nvPr/>
        </p:nvSpPr>
        <p:spPr>
          <a:xfrm>
            <a:off x="611561" y="2748074"/>
            <a:ext cx="1368151" cy="260735"/>
          </a:xfrm>
          <a:prstGeom prst="rect">
            <a:avLst/>
          </a:prstGeom>
          <a:no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500" b="1" i="1" u="none" strike="noStrike" kern="0" cap="none" spc="0" normalizeH="0" baseline="0" noProof="0">
                <a:ln>
                  <a:noFill/>
                </a:ln>
                <a:solidFill>
                  <a:schemeClr val="accent2"/>
                </a:solidFill>
                <a:effectLst/>
                <a:uLnTx/>
                <a:uFillTx/>
                <a:latin typeface="Antagometrica BT"/>
              </a:rPr>
              <a:t>J -</a:t>
            </a:r>
            <a:r>
              <a:rPr lang="fr-FR" sz="1500" b="1" i="1" kern="0">
                <a:solidFill>
                  <a:schemeClr val="accent2"/>
                </a:solidFill>
                <a:latin typeface="Antagometrica BT"/>
              </a:rPr>
              <a:t>45 à -30 </a:t>
            </a:r>
            <a:endParaRPr kumimoji="0" lang="fr-FR" sz="1500" b="1" i="1" u="none" strike="noStrike" kern="0" cap="none" spc="0" normalizeH="0" baseline="0" noProof="0">
              <a:ln>
                <a:noFill/>
              </a:ln>
              <a:solidFill>
                <a:schemeClr val="accent2"/>
              </a:solidFill>
              <a:effectLst/>
              <a:uLnTx/>
              <a:uFillTx/>
              <a:latin typeface="Antagometrica BT"/>
            </a:endParaRPr>
          </a:p>
        </p:txBody>
      </p:sp>
      <p:sp>
        <p:nvSpPr>
          <p:cNvPr id="14" name="Rectangle 13"/>
          <p:cNvSpPr/>
          <p:nvPr/>
        </p:nvSpPr>
        <p:spPr>
          <a:xfrm>
            <a:off x="4975585" y="2725167"/>
            <a:ext cx="720726" cy="307644"/>
          </a:xfrm>
          <a:prstGeom prst="rect">
            <a:avLst/>
          </a:prstGeom>
          <a:solidFill>
            <a:sysClr val="window" lastClr="FFFFFF"/>
          </a:solidFill>
          <a:ln w="9525" cap="flat" cmpd="sng" algn="ctr">
            <a:noFill/>
            <a:prstDash val="solid"/>
          </a:ln>
          <a:effectLst/>
        </p:spPr>
        <p:txBody>
          <a:bodyPr lIns="36000" tIns="36000" rIns="36000" bIns="36000" rtlCol="0" anchor="b"/>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400" b="1" i="1" u="none" strike="noStrike" kern="0" cap="none" spc="0" normalizeH="0" baseline="0" noProof="0">
                <a:ln>
                  <a:noFill/>
                </a:ln>
                <a:solidFill>
                  <a:schemeClr val="accent2"/>
                </a:solidFill>
                <a:effectLst/>
                <a:uLnTx/>
                <a:uFillTx/>
                <a:latin typeface="Antagometrica BT"/>
              </a:rPr>
              <a:t>Jour J</a:t>
            </a:r>
          </a:p>
        </p:txBody>
      </p:sp>
      <p:sp>
        <p:nvSpPr>
          <p:cNvPr id="15" name="Rectangle 14"/>
          <p:cNvSpPr/>
          <p:nvPr/>
        </p:nvSpPr>
        <p:spPr>
          <a:xfrm>
            <a:off x="4206161" y="2746384"/>
            <a:ext cx="744294" cy="264114"/>
          </a:xfrm>
          <a:prstGeom prst="rect">
            <a:avLst/>
          </a:prstGeom>
          <a:no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500" b="1" i="1" u="none" strike="noStrike" kern="0" cap="none" spc="0" normalizeH="0" baseline="0" noProof="0">
                <a:ln>
                  <a:noFill/>
                </a:ln>
                <a:solidFill>
                  <a:schemeClr val="accent2"/>
                </a:solidFill>
                <a:effectLst/>
                <a:uLnTx/>
                <a:uFillTx/>
                <a:latin typeface="Antagometrica BT"/>
              </a:rPr>
              <a:t>J -2</a:t>
            </a:r>
          </a:p>
        </p:txBody>
      </p:sp>
      <p:sp>
        <p:nvSpPr>
          <p:cNvPr id="16" name="Rectangle à coins arrondis 15"/>
          <p:cNvSpPr/>
          <p:nvPr/>
        </p:nvSpPr>
        <p:spPr>
          <a:xfrm>
            <a:off x="813265" y="3611200"/>
            <a:ext cx="1238455" cy="500249"/>
          </a:xfrm>
          <a:prstGeom prst="roundRect">
            <a:avLst>
              <a:gd name="adj" fmla="val 9848"/>
            </a:avLst>
          </a:prstGeom>
          <a:solidFill>
            <a:sysClr val="window" lastClr="FFFFFF"/>
          </a:solidFill>
          <a:ln w="12700" cap="flat" cmpd="sng" algn="ctr">
            <a:solidFill>
              <a:schemeClr val="accent2"/>
            </a:solidFill>
            <a:prstDash val="solid"/>
          </a:ln>
          <a:effectLst/>
        </p:spPr>
        <p:txBody>
          <a:bodyPr wrap="square" lIns="36000" tIns="36000" rIns="36000" bIns="36000" rtlCol="0" anchor="ctr">
            <a:spAutoFit/>
          </a:bodyPr>
          <a:lstStyle/>
          <a:p>
            <a:pPr marL="174625" marR="0" lvl="0" indent="-174625" defTabSz="457200" eaLnBrk="1" fontAlgn="auto" latinLnBrk="0" hangingPunct="1">
              <a:lnSpc>
                <a:spcPct val="100000"/>
              </a:lnSpc>
              <a:spcBef>
                <a:spcPts val="0"/>
              </a:spcBef>
              <a:spcAft>
                <a:spcPts val="0"/>
              </a:spcAft>
              <a:buClrTx/>
              <a:buSzPct val="80000"/>
              <a:buFont typeface="Wingdings" panose="05000000000000000000" pitchFamily="2" charset="2"/>
              <a:buChar char="ü"/>
              <a:tabLst/>
              <a:defRPr/>
            </a:pPr>
            <a:r>
              <a:rPr kumimoji="0" lang="fr-FR" sz="1300" b="1" i="0" u="none" strike="noStrike" kern="0" cap="none" spc="0" normalizeH="0" baseline="0" noProof="0">
                <a:ln>
                  <a:noFill/>
                </a:ln>
                <a:solidFill>
                  <a:schemeClr val="accent2"/>
                </a:solidFill>
                <a:effectLst/>
                <a:uLnTx/>
                <a:uFillTx/>
                <a:latin typeface="Antagometrica BT"/>
              </a:rPr>
              <a:t>1</a:t>
            </a:r>
            <a:r>
              <a:rPr lang="fr-FR" sz="1300" b="1" kern="0" baseline="30000" noProof="0">
                <a:solidFill>
                  <a:schemeClr val="accent2"/>
                </a:solidFill>
                <a:latin typeface="Antagometrica BT"/>
              </a:rPr>
              <a:t>er</a:t>
            </a:r>
            <a:r>
              <a:rPr lang="fr-FR" sz="1300" b="1" kern="0" noProof="0">
                <a:solidFill>
                  <a:schemeClr val="accent2"/>
                </a:solidFill>
                <a:latin typeface="Antagometrica BT"/>
              </a:rPr>
              <a:t> </a:t>
            </a:r>
            <a:r>
              <a:rPr lang="fr-FR" sz="1300" b="1" kern="0">
                <a:solidFill>
                  <a:schemeClr val="accent2"/>
                </a:solidFill>
                <a:latin typeface="Antagometrica BT"/>
              </a:rPr>
              <a:t>contact </a:t>
            </a:r>
            <a:r>
              <a:rPr lang="fr-FR" sz="1300" i="1" kern="0">
                <a:solidFill>
                  <a:schemeClr val="accent2"/>
                </a:solidFill>
                <a:latin typeface="Antagometrica BT"/>
              </a:rPr>
              <a:t>(courrier)</a:t>
            </a:r>
          </a:p>
        </p:txBody>
      </p:sp>
      <p:sp>
        <p:nvSpPr>
          <p:cNvPr id="17" name="Rectangle à coins arrondis 16"/>
          <p:cNvSpPr/>
          <p:nvPr/>
        </p:nvSpPr>
        <p:spPr>
          <a:xfrm>
            <a:off x="2339752" y="3611201"/>
            <a:ext cx="1656184" cy="923575"/>
          </a:xfrm>
          <a:prstGeom prst="roundRect">
            <a:avLst>
              <a:gd name="adj" fmla="val 9848"/>
            </a:avLst>
          </a:prstGeom>
          <a:solidFill>
            <a:sysClr val="window" lastClr="FFFFFF"/>
          </a:solidFill>
          <a:ln w="12700" cap="flat" cmpd="sng" algn="ctr">
            <a:solidFill>
              <a:schemeClr val="accent2"/>
            </a:solidFill>
            <a:prstDash val="solid"/>
          </a:ln>
          <a:effectLst/>
        </p:spPr>
        <p:txBody>
          <a:bodyPr wrap="square" lIns="36000" tIns="36000" rIns="36000" bIns="36000" rtlCol="0" anchor="ctr">
            <a:spAutoFit/>
          </a:bodyPr>
          <a:lstStyle/>
          <a:p>
            <a:pPr marL="177800" marR="0" lvl="0" indent="-177800" defTabSz="457200" eaLnBrk="1" fontAlgn="auto" latinLnBrk="0" hangingPunct="1">
              <a:lnSpc>
                <a:spcPct val="100000"/>
              </a:lnSpc>
              <a:spcBef>
                <a:spcPts val="0"/>
              </a:spcBef>
              <a:spcAft>
                <a:spcPts val="0"/>
              </a:spcAft>
              <a:buClrTx/>
              <a:buSzPct val="80000"/>
              <a:buFont typeface="Wingdings" panose="05000000000000000000" pitchFamily="2" charset="2"/>
              <a:buChar char="ü"/>
              <a:tabLst/>
              <a:defRPr/>
            </a:pPr>
            <a:r>
              <a:rPr kumimoji="0" lang="fr-FR" sz="1300" b="1" i="0" u="none" strike="noStrike" kern="0" cap="none" spc="0" normalizeH="0" baseline="0" noProof="0">
                <a:ln>
                  <a:noFill/>
                </a:ln>
                <a:solidFill>
                  <a:schemeClr val="accent2"/>
                </a:solidFill>
                <a:effectLst/>
                <a:uLnTx/>
                <a:uFillTx/>
                <a:latin typeface="Antagometrica BT"/>
              </a:rPr>
              <a:t>2</a:t>
            </a:r>
            <a:r>
              <a:rPr kumimoji="0" lang="fr-FR" sz="1300" b="1" i="0" u="none" strike="noStrike" kern="0" cap="none" spc="0" normalizeH="0" baseline="30000" noProof="0">
                <a:ln>
                  <a:noFill/>
                </a:ln>
                <a:solidFill>
                  <a:schemeClr val="accent2"/>
                </a:solidFill>
                <a:effectLst/>
                <a:uLnTx/>
                <a:uFillTx/>
                <a:latin typeface="Antagometrica BT"/>
              </a:rPr>
              <a:t>ème</a:t>
            </a:r>
            <a:r>
              <a:rPr kumimoji="0" lang="fr-FR" sz="1300" b="1" i="0" u="none" strike="noStrike" kern="0" cap="none" spc="0" normalizeH="0" noProof="0">
                <a:ln>
                  <a:noFill/>
                </a:ln>
                <a:solidFill>
                  <a:schemeClr val="accent2"/>
                </a:solidFill>
                <a:effectLst/>
                <a:uLnTx/>
                <a:uFillTx/>
                <a:latin typeface="Antagometrica BT"/>
              </a:rPr>
              <a:t> </a:t>
            </a:r>
            <a:r>
              <a:rPr kumimoji="0" lang="fr-FR" sz="1300" b="1" i="0" u="none" strike="noStrike" kern="0" cap="none" spc="0" normalizeH="0" baseline="0" noProof="0">
                <a:ln>
                  <a:noFill/>
                </a:ln>
                <a:solidFill>
                  <a:schemeClr val="accent2"/>
                </a:solidFill>
                <a:effectLst/>
                <a:uLnTx/>
                <a:uFillTx/>
                <a:latin typeface="Antagometrica BT"/>
              </a:rPr>
              <a:t>contact</a:t>
            </a:r>
            <a:r>
              <a:rPr kumimoji="0" lang="fr-FR" sz="1300" b="1" i="0" u="none" strike="noStrike" kern="0" cap="none" spc="0" normalizeH="0" noProof="0">
                <a:ln>
                  <a:noFill/>
                </a:ln>
                <a:solidFill>
                  <a:schemeClr val="accent2"/>
                </a:solidFill>
                <a:effectLst/>
                <a:uLnTx/>
                <a:uFillTx/>
                <a:latin typeface="Antagometrica BT"/>
              </a:rPr>
              <a:t> </a:t>
            </a:r>
          </a:p>
          <a:p>
            <a:pPr marR="0" lvl="0" defTabSz="457200" eaLnBrk="1" fontAlgn="auto" latinLnBrk="0" hangingPunct="1">
              <a:lnSpc>
                <a:spcPct val="100000"/>
              </a:lnSpc>
              <a:spcBef>
                <a:spcPts val="0"/>
              </a:spcBef>
              <a:spcAft>
                <a:spcPts val="0"/>
              </a:spcAft>
              <a:buClrTx/>
              <a:buSzPct val="80000"/>
              <a:tabLst/>
              <a:defRPr/>
            </a:pPr>
            <a:r>
              <a:rPr lang="fr-FR" sz="1300" kern="0">
                <a:solidFill>
                  <a:schemeClr val="accent2"/>
                </a:solidFill>
                <a:latin typeface="Antagometrica BT"/>
              </a:rPr>
              <a:t>Date de RDV pour la pose (mail ou courrier)</a:t>
            </a:r>
          </a:p>
        </p:txBody>
      </p:sp>
      <p:sp>
        <p:nvSpPr>
          <p:cNvPr id="18" name="Rectangle à coins arrondis 17"/>
          <p:cNvSpPr/>
          <p:nvPr/>
        </p:nvSpPr>
        <p:spPr>
          <a:xfrm>
            <a:off x="4211960" y="3619453"/>
            <a:ext cx="1080120" cy="923575"/>
          </a:xfrm>
          <a:prstGeom prst="roundRect">
            <a:avLst>
              <a:gd name="adj" fmla="val 9848"/>
            </a:avLst>
          </a:prstGeom>
          <a:solidFill>
            <a:sysClr val="window" lastClr="FFFFFF"/>
          </a:solidFill>
          <a:ln w="12700" cap="flat" cmpd="sng" algn="ctr">
            <a:solidFill>
              <a:schemeClr val="accent2"/>
            </a:solidFill>
            <a:prstDash val="solid"/>
          </a:ln>
          <a:effectLst/>
        </p:spPr>
        <p:txBody>
          <a:bodyPr wrap="square" lIns="36000" tIns="36000" rIns="36000" bIns="36000" rtlCol="0" anchor="ctr">
            <a:spAutoFit/>
          </a:bodyPr>
          <a:lstStyle/>
          <a:p>
            <a:pPr marL="107950" marR="0" lvl="0" indent="-107950" defTabSz="457200" eaLnBrk="1" fontAlgn="auto" latinLnBrk="0" hangingPunct="1">
              <a:lnSpc>
                <a:spcPct val="100000"/>
              </a:lnSpc>
              <a:spcBef>
                <a:spcPts val="0"/>
              </a:spcBef>
              <a:spcAft>
                <a:spcPts val="0"/>
              </a:spcAft>
              <a:buClrTx/>
              <a:buSzPct val="80000"/>
              <a:buFont typeface="Wingdings" panose="05000000000000000000" pitchFamily="2" charset="2"/>
              <a:buChar char="ü"/>
              <a:tabLst/>
              <a:defRPr/>
            </a:pPr>
            <a:r>
              <a:rPr kumimoji="0" lang="fr-FR" sz="1300" i="0" u="none" strike="noStrike" kern="0" cap="none" spc="0" normalizeH="0" baseline="0" noProof="0">
                <a:ln>
                  <a:noFill/>
                </a:ln>
                <a:solidFill>
                  <a:schemeClr val="accent2"/>
                </a:solidFill>
                <a:effectLst/>
                <a:uLnTx/>
                <a:uFillTx/>
                <a:latin typeface="Antagometrica BT"/>
              </a:rPr>
              <a:t> </a:t>
            </a:r>
            <a:r>
              <a:rPr kumimoji="0" lang="fr-FR" sz="1300" b="1" i="0" u="none" strike="noStrike" kern="0" cap="none" spc="0" normalizeH="0" baseline="0" noProof="0">
                <a:ln>
                  <a:noFill/>
                </a:ln>
                <a:solidFill>
                  <a:schemeClr val="accent2"/>
                </a:solidFill>
                <a:effectLst/>
                <a:uLnTx/>
                <a:uFillTx/>
                <a:latin typeface="Antagometrica BT"/>
              </a:rPr>
              <a:t>SMS ou mail </a:t>
            </a:r>
            <a:r>
              <a:rPr kumimoji="0" lang="fr-FR" sz="1300" i="0" u="none" strike="noStrike" kern="0" cap="none" spc="0" normalizeH="0" baseline="0" noProof="0">
                <a:ln>
                  <a:noFill/>
                </a:ln>
                <a:solidFill>
                  <a:schemeClr val="accent2"/>
                </a:solidFill>
                <a:effectLst/>
                <a:uLnTx/>
                <a:uFillTx/>
                <a:latin typeface="Antagometrica BT"/>
              </a:rPr>
              <a:t>de rappel du RDV</a:t>
            </a:r>
          </a:p>
        </p:txBody>
      </p:sp>
      <p:sp>
        <p:nvSpPr>
          <p:cNvPr id="21" name="Rectangle 20"/>
          <p:cNvSpPr/>
          <p:nvPr/>
        </p:nvSpPr>
        <p:spPr>
          <a:xfrm rot="10800000" flipV="1">
            <a:off x="2411761" y="2768573"/>
            <a:ext cx="1482478" cy="219736"/>
          </a:xfrm>
          <a:prstGeom prst="rect">
            <a:avLst/>
          </a:prstGeom>
          <a:noFill/>
          <a:ln w="9525" cap="flat" cmpd="sng" algn="ctr">
            <a:noFill/>
            <a:prstDash val="solid"/>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fr-FR" sz="1500" b="1" i="1" u="none" strike="noStrike" kern="0" cap="none" spc="0" normalizeH="0" baseline="0" noProof="0">
                <a:ln>
                  <a:noFill/>
                </a:ln>
                <a:solidFill>
                  <a:schemeClr val="accent2"/>
                </a:solidFill>
                <a:effectLst/>
                <a:uLnTx/>
                <a:uFillTx/>
                <a:latin typeface="Antagometrica BT"/>
              </a:rPr>
              <a:t>J -21 à J -15</a:t>
            </a:r>
          </a:p>
        </p:txBody>
      </p:sp>
      <p:sp>
        <p:nvSpPr>
          <p:cNvPr id="23" name="Rectangle à coins arrondis 22"/>
          <p:cNvSpPr/>
          <p:nvPr/>
        </p:nvSpPr>
        <p:spPr>
          <a:xfrm>
            <a:off x="5747878" y="4365104"/>
            <a:ext cx="1843918" cy="467685"/>
          </a:xfrm>
          <a:prstGeom prst="roundRect">
            <a:avLst>
              <a:gd name="adj" fmla="val 9848"/>
            </a:avLst>
          </a:prstGeom>
          <a:solidFill>
            <a:sysClr val="window" lastClr="FFFFFF"/>
          </a:solidFill>
          <a:ln w="12700" cap="flat" cmpd="sng" algn="ctr">
            <a:solidFill>
              <a:schemeClr val="accent2"/>
            </a:solidFill>
            <a:prstDash val="solid"/>
          </a:ln>
          <a:effectLst/>
        </p:spPr>
        <p:txBody>
          <a:bodyPr wrap="square" lIns="36000" tIns="36000" rIns="36000" bIns="36000" rtlCol="0" anchor="ctr">
            <a:spAutoFit/>
          </a:bodyPr>
          <a:lstStyle/>
          <a:p>
            <a:pPr marL="174625" marR="0" lvl="0" indent="-174625" defTabSz="457200" eaLnBrk="1" fontAlgn="auto" latinLnBrk="0" hangingPunct="1">
              <a:lnSpc>
                <a:spcPct val="100000"/>
              </a:lnSpc>
              <a:spcBef>
                <a:spcPts val="0"/>
              </a:spcBef>
              <a:spcAft>
                <a:spcPts val="0"/>
              </a:spcAft>
              <a:buClrTx/>
              <a:buSzPct val="80000"/>
              <a:buFont typeface="Wingdings" panose="05000000000000000000" pitchFamily="2" charset="2"/>
              <a:buChar char="ü"/>
              <a:tabLst/>
              <a:defRPr/>
            </a:pPr>
            <a:r>
              <a:rPr kumimoji="0" lang="fr-FR" sz="1200" b="1" i="0" u="none" strike="noStrike" kern="0" cap="none" spc="0" normalizeH="0" baseline="0" noProof="0">
                <a:ln>
                  <a:noFill/>
                </a:ln>
                <a:solidFill>
                  <a:schemeClr val="accent2"/>
                </a:solidFill>
                <a:effectLst/>
                <a:uLnTx/>
                <a:uFillTx/>
                <a:latin typeface="Antagometrica BT"/>
              </a:rPr>
              <a:t>Tournée de remise en gaz </a:t>
            </a:r>
            <a:r>
              <a:rPr kumimoji="0" lang="fr-FR" sz="1200" i="0" u="none" strike="noStrike" kern="0" cap="none" spc="0" normalizeH="0" baseline="0" noProof="0">
                <a:ln>
                  <a:noFill/>
                </a:ln>
                <a:solidFill>
                  <a:schemeClr val="accent2"/>
                </a:solidFill>
                <a:effectLst/>
                <a:uLnTx/>
                <a:uFillTx/>
                <a:latin typeface="Antagometrica BT"/>
              </a:rPr>
              <a:t>éventuelle</a:t>
            </a:r>
          </a:p>
        </p:txBody>
      </p:sp>
      <p:cxnSp>
        <p:nvCxnSpPr>
          <p:cNvPr id="24" name="Connecteur droit 23"/>
          <p:cNvCxnSpPr/>
          <p:nvPr/>
        </p:nvCxnSpPr>
        <p:spPr>
          <a:xfrm flipH="1">
            <a:off x="5865545" y="3201312"/>
            <a:ext cx="2599" cy="1005840"/>
          </a:xfrm>
          <a:prstGeom prst="line">
            <a:avLst/>
          </a:prstGeom>
          <a:noFill/>
          <a:ln w="19050" cap="flat" cmpd="sng" algn="ctr">
            <a:solidFill>
              <a:schemeClr val="accent3"/>
            </a:solidFill>
            <a:prstDash val="dash"/>
            <a:tailEnd type="diamond"/>
          </a:ln>
          <a:effectLst/>
        </p:spPr>
      </p:cxnSp>
      <p:sp>
        <p:nvSpPr>
          <p:cNvPr id="27" name="Rectangle à coins arrondis 26"/>
          <p:cNvSpPr/>
          <p:nvPr/>
        </p:nvSpPr>
        <p:spPr>
          <a:xfrm>
            <a:off x="7660112" y="3717032"/>
            <a:ext cx="1376384" cy="500249"/>
          </a:xfrm>
          <a:prstGeom prst="roundRect">
            <a:avLst>
              <a:gd name="adj" fmla="val 9848"/>
            </a:avLst>
          </a:prstGeom>
          <a:solidFill>
            <a:sysClr val="window" lastClr="FFFFFF"/>
          </a:solidFill>
          <a:ln w="12700" cap="flat" cmpd="sng" algn="ctr">
            <a:solidFill>
              <a:schemeClr val="accent2"/>
            </a:solidFill>
            <a:prstDash val="solid"/>
          </a:ln>
          <a:effectLst/>
        </p:spPr>
        <p:txBody>
          <a:bodyPr wrap="square" lIns="36000" tIns="36000" rIns="36000" bIns="36000" rtlCol="0" anchor="ctr">
            <a:spAutoFit/>
          </a:bodyPr>
          <a:lstStyle/>
          <a:p>
            <a:pPr marL="174625" marR="0" lvl="0" indent="-174625" defTabSz="457200" eaLnBrk="1" fontAlgn="auto" latinLnBrk="0" hangingPunct="1">
              <a:lnSpc>
                <a:spcPct val="100000"/>
              </a:lnSpc>
              <a:spcBef>
                <a:spcPts val="0"/>
              </a:spcBef>
              <a:spcAft>
                <a:spcPts val="0"/>
              </a:spcAft>
              <a:buClrTx/>
              <a:buSzPct val="80000"/>
              <a:buFont typeface="Wingdings" panose="05000000000000000000" pitchFamily="2" charset="2"/>
              <a:buChar char="ü"/>
              <a:tabLst/>
              <a:defRPr/>
            </a:pPr>
            <a:r>
              <a:rPr kumimoji="0" lang="fr-FR" sz="1300" i="0" u="none" strike="noStrike" kern="0" cap="none" spc="0" normalizeH="0" baseline="0" noProof="0">
                <a:ln>
                  <a:noFill/>
                </a:ln>
                <a:solidFill>
                  <a:schemeClr val="accent2"/>
                </a:solidFill>
                <a:effectLst/>
                <a:uLnTx/>
                <a:uFillTx/>
                <a:latin typeface="Antagometrica BT"/>
              </a:rPr>
              <a:t>Enquêtes de </a:t>
            </a:r>
            <a:r>
              <a:rPr kumimoji="0" lang="fr-FR" sz="1300" b="1" i="0" u="none" strike="noStrike" kern="0" cap="none" spc="0" normalizeH="0" baseline="0" noProof="0">
                <a:ln>
                  <a:noFill/>
                </a:ln>
                <a:solidFill>
                  <a:schemeClr val="accent2"/>
                </a:solidFill>
                <a:effectLst/>
                <a:uLnTx/>
                <a:uFillTx/>
                <a:latin typeface="Antagometrica BT"/>
              </a:rPr>
              <a:t>satisfaction</a:t>
            </a:r>
            <a:endParaRPr kumimoji="0" lang="fr-FR" sz="1300" i="0" u="none" strike="noStrike" kern="0" cap="none" spc="0" normalizeH="0" baseline="0" noProof="0">
              <a:ln>
                <a:noFill/>
              </a:ln>
              <a:solidFill>
                <a:schemeClr val="accent2"/>
              </a:solidFill>
              <a:effectLst/>
              <a:uLnTx/>
              <a:uFillTx/>
              <a:latin typeface="Antagometrica BT"/>
            </a:endParaRPr>
          </a:p>
        </p:txBody>
      </p:sp>
      <p:sp>
        <p:nvSpPr>
          <p:cNvPr id="28" name="Rectangle à coins arrondis 27"/>
          <p:cNvSpPr/>
          <p:nvPr/>
        </p:nvSpPr>
        <p:spPr>
          <a:xfrm>
            <a:off x="6156994" y="3717032"/>
            <a:ext cx="1395966" cy="500249"/>
          </a:xfrm>
          <a:prstGeom prst="roundRect">
            <a:avLst>
              <a:gd name="adj" fmla="val 9848"/>
            </a:avLst>
          </a:prstGeom>
          <a:solidFill>
            <a:sysClr val="window" lastClr="FFFFFF"/>
          </a:solidFill>
          <a:ln w="12700" cap="flat" cmpd="sng" algn="ctr">
            <a:solidFill>
              <a:schemeClr val="accent2"/>
            </a:solidFill>
            <a:prstDash val="solid"/>
          </a:ln>
          <a:effectLst/>
        </p:spPr>
        <p:txBody>
          <a:bodyPr wrap="square" lIns="36000" tIns="36000" rIns="36000" bIns="36000" rtlCol="0" anchor="ctr">
            <a:spAutoFit/>
          </a:bodyPr>
          <a:lstStyle/>
          <a:p>
            <a:pPr marL="174625" marR="0" lvl="0" indent="-174625" defTabSz="457200" eaLnBrk="1" fontAlgn="auto" latinLnBrk="0" hangingPunct="1">
              <a:lnSpc>
                <a:spcPct val="100000"/>
              </a:lnSpc>
              <a:spcBef>
                <a:spcPts val="0"/>
              </a:spcBef>
              <a:spcAft>
                <a:spcPts val="0"/>
              </a:spcAft>
              <a:buClrTx/>
              <a:buSzPct val="80000"/>
              <a:buFont typeface="Wingdings" panose="05000000000000000000" pitchFamily="2" charset="2"/>
              <a:buChar char="ü"/>
              <a:tabLst/>
              <a:defRPr/>
            </a:pPr>
            <a:r>
              <a:rPr kumimoji="0" lang="fr-FR" sz="1300" i="0" u="none" strike="noStrike" kern="0" cap="none" spc="0" normalizeH="0" baseline="0" noProof="0">
                <a:ln>
                  <a:noFill/>
                </a:ln>
                <a:solidFill>
                  <a:schemeClr val="accent2"/>
                </a:solidFill>
                <a:effectLst/>
                <a:uLnTx/>
                <a:uFillTx/>
                <a:latin typeface="Antagometrica BT"/>
              </a:rPr>
              <a:t>Gestion</a:t>
            </a:r>
            <a:r>
              <a:rPr kumimoji="0" lang="fr-FR" sz="1300" i="0" u="none" strike="noStrike" kern="0" cap="none" spc="0" normalizeH="0" noProof="0">
                <a:ln>
                  <a:noFill/>
                </a:ln>
                <a:solidFill>
                  <a:schemeClr val="accent2"/>
                </a:solidFill>
                <a:effectLst/>
                <a:uLnTx/>
                <a:uFillTx/>
                <a:latin typeface="Antagometrica BT"/>
              </a:rPr>
              <a:t> des </a:t>
            </a:r>
            <a:r>
              <a:rPr kumimoji="0" lang="fr-FR" sz="1300" b="1" i="0" u="none" strike="noStrike" kern="0" cap="none" spc="0" normalizeH="0" noProof="0">
                <a:ln>
                  <a:noFill/>
                </a:ln>
                <a:solidFill>
                  <a:schemeClr val="accent2"/>
                </a:solidFill>
                <a:effectLst/>
                <a:uLnTx/>
                <a:uFillTx/>
                <a:latin typeface="Antagometrica BT"/>
              </a:rPr>
              <a:t>réclamations</a:t>
            </a:r>
            <a:endParaRPr kumimoji="0" lang="fr-FR" sz="1300" i="0" u="none" strike="noStrike" kern="0" cap="none" spc="0" normalizeH="0" baseline="0" noProof="0">
              <a:ln>
                <a:noFill/>
              </a:ln>
              <a:solidFill>
                <a:schemeClr val="accent2"/>
              </a:solidFill>
              <a:effectLst/>
              <a:uLnTx/>
              <a:uFillTx/>
              <a:latin typeface="Antagometrica BT"/>
            </a:endParaRPr>
          </a:p>
        </p:txBody>
      </p:sp>
      <p:sp>
        <p:nvSpPr>
          <p:cNvPr id="30" name="Espace réservé du numéro de diapositive 29"/>
          <p:cNvSpPr>
            <a:spLocks noGrp="1"/>
          </p:cNvSpPr>
          <p:nvPr>
            <p:ph type="sldNum" sz="quarter" idx="12"/>
          </p:nvPr>
        </p:nvSpPr>
        <p:spPr>
          <a:xfrm>
            <a:off x="8460432" y="6688355"/>
            <a:ext cx="576261" cy="152400"/>
          </a:xfrm>
        </p:spPr>
        <p:txBody>
          <a:bodyPr/>
          <a:lstStyle/>
          <a:p>
            <a:fld id="{2C34486F-2F64-425B-BA53-F5106D2763B8}" type="slidenum">
              <a:rPr lang="fr-FR" smtClean="0"/>
              <a:pPr/>
              <a:t>12</a:t>
            </a:fld>
            <a:endParaRPr lang="fr-FR"/>
          </a:p>
        </p:txBody>
      </p:sp>
      <p:cxnSp>
        <p:nvCxnSpPr>
          <p:cNvPr id="31" name="Connecteur droit 30"/>
          <p:cNvCxnSpPr/>
          <p:nvPr/>
        </p:nvCxnSpPr>
        <p:spPr>
          <a:xfrm>
            <a:off x="6564474" y="3220103"/>
            <a:ext cx="0" cy="365760"/>
          </a:xfrm>
          <a:prstGeom prst="line">
            <a:avLst/>
          </a:prstGeom>
          <a:noFill/>
          <a:ln w="19050" cap="flat" cmpd="sng" algn="ctr">
            <a:solidFill>
              <a:schemeClr val="accent3"/>
            </a:solidFill>
            <a:prstDash val="dash"/>
            <a:tailEnd type="diamond"/>
          </a:ln>
          <a:effectLst/>
        </p:spPr>
      </p:cxnSp>
      <p:pic>
        <p:nvPicPr>
          <p:cNvPr id="48" name="Picture 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10819" y="4221088"/>
            <a:ext cx="1196885" cy="1594492"/>
          </a:xfrm>
          <a:prstGeom prst="rect">
            <a:avLst/>
          </a:prstGeom>
          <a:noFill/>
          <a:ln w="9525">
            <a:solidFill>
              <a:schemeClr val="bg2"/>
            </a:solidFill>
            <a:miter lim="800000"/>
            <a:headEnd/>
            <a:tailEnd/>
          </a:ln>
        </p:spPr>
      </p:pic>
      <p:cxnSp>
        <p:nvCxnSpPr>
          <p:cNvPr id="50" name="Connecteur droit 49"/>
          <p:cNvCxnSpPr/>
          <p:nvPr/>
        </p:nvCxnSpPr>
        <p:spPr>
          <a:xfrm>
            <a:off x="5361489" y="3308960"/>
            <a:ext cx="2599" cy="1080000"/>
          </a:xfrm>
          <a:prstGeom prst="line">
            <a:avLst/>
          </a:prstGeom>
          <a:noFill/>
          <a:ln w="19050" cap="flat" cmpd="sng" algn="ctr">
            <a:solidFill>
              <a:schemeClr val="accent3"/>
            </a:solidFill>
            <a:prstDash val="dash"/>
            <a:tailEnd type="diamond"/>
          </a:ln>
          <a:effectLst/>
        </p:spPr>
      </p:cxnSp>
      <p:cxnSp>
        <p:nvCxnSpPr>
          <p:cNvPr id="59" name="Connecteur droit 58"/>
          <p:cNvCxnSpPr/>
          <p:nvPr/>
        </p:nvCxnSpPr>
        <p:spPr>
          <a:xfrm flipH="1">
            <a:off x="7753352" y="3220103"/>
            <a:ext cx="0" cy="365760"/>
          </a:xfrm>
          <a:prstGeom prst="line">
            <a:avLst/>
          </a:prstGeom>
          <a:noFill/>
          <a:ln w="19050" cap="flat" cmpd="sng" algn="ctr">
            <a:solidFill>
              <a:schemeClr val="accent3"/>
            </a:solidFill>
            <a:prstDash val="dash"/>
            <a:tailEnd type="diamond"/>
          </a:ln>
          <a:effectLst/>
        </p:spPr>
      </p:cxnSp>
      <p:sp>
        <p:nvSpPr>
          <p:cNvPr id="35" name="Rectangle 34"/>
          <p:cNvSpPr/>
          <p:nvPr/>
        </p:nvSpPr>
        <p:spPr>
          <a:xfrm>
            <a:off x="5076056" y="3013198"/>
            <a:ext cx="504056"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9" name="Image 1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152555" y="2988880"/>
            <a:ext cx="419563" cy="456366"/>
          </a:xfrm>
          <a:prstGeom prst="rect">
            <a:avLst/>
          </a:prstGeom>
        </p:spPr>
      </p:pic>
      <p:sp>
        <p:nvSpPr>
          <p:cNvPr id="37" name="Ellipse 36"/>
          <p:cNvSpPr/>
          <p:nvPr/>
        </p:nvSpPr>
        <p:spPr>
          <a:xfrm>
            <a:off x="1187624" y="3112030"/>
            <a:ext cx="216000" cy="216000"/>
          </a:xfrm>
          <a:prstGeom prst="ellipse">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38" name="Ellipse 37"/>
          <p:cNvSpPr/>
          <p:nvPr/>
        </p:nvSpPr>
        <p:spPr>
          <a:xfrm>
            <a:off x="3023449" y="3112030"/>
            <a:ext cx="216000" cy="216000"/>
          </a:xfrm>
          <a:prstGeom prst="ellipse">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39" name="Ellipse 38"/>
          <p:cNvSpPr/>
          <p:nvPr/>
        </p:nvSpPr>
        <p:spPr>
          <a:xfrm>
            <a:off x="4439859" y="3112030"/>
            <a:ext cx="216000" cy="216000"/>
          </a:xfrm>
          <a:prstGeom prst="ellipse">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40" name="Ellipse 39"/>
          <p:cNvSpPr/>
          <p:nvPr/>
        </p:nvSpPr>
        <p:spPr>
          <a:xfrm>
            <a:off x="5747878" y="3112030"/>
            <a:ext cx="216000" cy="216000"/>
          </a:xfrm>
          <a:prstGeom prst="ellipse">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41" name="Ellipse 40"/>
          <p:cNvSpPr/>
          <p:nvPr/>
        </p:nvSpPr>
        <p:spPr>
          <a:xfrm>
            <a:off x="6444208" y="3112030"/>
            <a:ext cx="216000" cy="216000"/>
          </a:xfrm>
          <a:prstGeom prst="ellipse">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42" name="Ellipse 41"/>
          <p:cNvSpPr/>
          <p:nvPr/>
        </p:nvSpPr>
        <p:spPr>
          <a:xfrm>
            <a:off x="7645352" y="3112030"/>
            <a:ext cx="216000" cy="216000"/>
          </a:xfrm>
          <a:prstGeom prst="ellipse">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43" name="Ellipse 42"/>
          <p:cNvSpPr/>
          <p:nvPr/>
        </p:nvSpPr>
        <p:spPr>
          <a:xfrm>
            <a:off x="8316416" y="3112030"/>
            <a:ext cx="216000" cy="216000"/>
          </a:xfrm>
          <a:prstGeom prst="ellipse">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53" name="Rectangle à coins arrondis 52"/>
          <p:cNvSpPr/>
          <p:nvPr/>
        </p:nvSpPr>
        <p:spPr>
          <a:xfrm>
            <a:off x="5148064" y="1484784"/>
            <a:ext cx="3662475" cy="923575"/>
          </a:xfrm>
          <a:prstGeom prst="roundRect">
            <a:avLst>
              <a:gd name="adj" fmla="val 9848"/>
            </a:avLst>
          </a:prstGeom>
          <a:solidFill>
            <a:sysClr val="window" lastClr="FFFFFF"/>
          </a:solidFill>
          <a:ln w="12700" cap="flat" cmpd="sng" algn="ctr">
            <a:solidFill>
              <a:schemeClr val="accent2"/>
            </a:solidFill>
            <a:prstDash val="solid"/>
          </a:ln>
          <a:effectLst/>
        </p:spPr>
        <p:txBody>
          <a:bodyPr wrap="square" lIns="36000" tIns="36000" rIns="36000" bIns="36000" rtlCol="0" anchor="ctr">
            <a:spAutoFit/>
          </a:bodyPr>
          <a:lstStyle/>
          <a:p>
            <a:pPr marL="174625" lvl="0" indent="-174625" algn="just" defTabSz="457200">
              <a:buSzPct val="80000"/>
              <a:buFont typeface="Wingdings" panose="05000000000000000000" pitchFamily="2" charset="2"/>
              <a:buChar char="ü"/>
              <a:defRPr/>
            </a:pPr>
            <a:r>
              <a:rPr lang="fr-FR" sz="1300" kern="0">
                <a:solidFill>
                  <a:schemeClr val="accent2"/>
                </a:solidFill>
                <a:latin typeface="Antagometrica BT"/>
              </a:rPr>
              <a:t>Après </a:t>
            </a:r>
            <a:r>
              <a:rPr lang="fr-FR" sz="1300" b="1" kern="0">
                <a:solidFill>
                  <a:schemeClr val="accent2"/>
                </a:solidFill>
                <a:latin typeface="Antagometrica BT"/>
              </a:rPr>
              <a:t>inscription</a:t>
            </a:r>
            <a:r>
              <a:rPr lang="fr-FR" sz="1300" kern="0">
                <a:solidFill>
                  <a:schemeClr val="accent2"/>
                </a:solidFill>
                <a:latin typeface="Antagometrica BT"/>
              </a:rPr>
              <a:t>, accès aux données de consommations sur </a:t>
            </a:r>
            <a:r>
              <a:rPr lang="fr-FR" sz="1300" b="1" i="1" kern="0">
                <a:solidFill>
                  <a:schemeClr val="accent2"/>
                </a:solidFill>
                <a:latin typeface="Antagometrica BT"/>
              </a:rPr>
              <a:t>Mon Espace GRDF </a:t>
            </a:r>
            <a:r>
              <a:rPr lang="fr-FR" sz="1300" kern="0">
                <a:solidFill>
                  <a:schemeClr val="accent2"/>
                </a:solidFill>
                <a:latin typeface="Antagometrica BT"/>
              </a:rPr>
              <a:t>ou, avec autorisation du client, sur le </a:t>
            </a:r>
            <a:r>
              <a:rPr lang="fr-FR" sz="1300" b="1" kern="0">
                <a:solidFill>
                  <a:schemeClr val="accent2"/>
                </a:solidFill>
                <a:latin typeface="Antagometrica BT"/>
              </a:rPr>
              <a:t>site du fournisseur </a:t>
            </a:r>
            <a:r>
              <a:rPr lang="fr-FR" sz="1300" kern="0">
                <a:solidFill>
                  <a:schemeClr val="accent2"/>
                </a:solidFill>
                <a:latin typeface="Antagometrica BT"/>
              </a:rPr>
              <a:t>ou </a:t>
            </a:r>
            <a:r>
              <a:rPr lang="fr-FR" sz="1300" b="1" kern="0">
                <a:solidFill>
                  <a:schemeClr val="accent2"/>
                </a:solidFill>
                <a:latin typeface="Antagometrica BT"/>
              </a:rPr>
              <a:t>d’un acteur de son choix. </a:t>
            </a:r>
            <a:endParaRPr kumimoji="0" lang="fr-FR" sz="1300" u="none" strike="noStrike" kern="0" cap="none" spc="0" normalizeH="0" baseline="0" noProof="0">
              <a:ln>
                <a:noFill/>
              </a:ln>
              <a:solidFill>
                <a:schemeClr val="accent2"/>
              </a:solidFill>
              <a:effectLst/>
              <a:uLnTx/>
              <a:uFillTx/>
              <a:latin typeface="Antagometrica BT"/>
            </a:endParaRPr>
          </a:p>
        </p:txBody>
      </p:sp>
      <p:sp>
        <p:nvSpPr>
          <p:cNvPr id="56" name="ZoneTexte 55"/>
          <p:cNvSpPr txBox="1"/>
          <p:nvPr/>
        </p:nvSpPr>
        <p:spPr>
          <a:xfrm>
            <a:off x="251520" y="1043444"/>
            <a:ext cx="8064896" cy="369332"/>
          </a:xfrm>
          <a:prstGeom prst="rect">
            <a:avLst/>
          </a:prstGeom>
          <a:noFill/>
        </p:spPr>
        <p:txBody>
          <a:bodyPr wrap="square" rtlCol="0">
            <a:spAutoFit/>
          </a:bodyPr>
          <a:lstStyle/>
          <a:p>
            <a:r>
              <a:rPr lang="fr-FR">
                <a:solidFill>
                  <a:schemeClr val="accent2"/>
                </a:solidFill>
                <a:latin typeface="Antagometrica BT" pitchFamily="34" charset="0"/>
              </a:rPr>
              <a:t>Dans le cadre du déploiement programmé*</a:t>
            </a:r>
          </a:p>
        </p:txBody>
      </p:sp>
      <p:pic>
        <p:nvPicPr>
          <p:cNvPr id="4099" name="Picture 3"/>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995936" y="4653136"/>
            <a:ext cx="1439711" cy="1080120"/>
          </a:xfrm>
          <a:prstGeom prst="rect">
            <a:avLst/>
          </a:prstGeom>
          <a:noFill/>
          <a:ln w="9525">
            <a:noFill/>
            <a:miter lim="800000"/>
            <a:headEnd/>
            <a:tailEnd/>
          </a:ln>
        </p:spPr>
      </p:pic>
      <p:sp>
        <p:nvSpPr>
          <p:cNvPr id="57" name="Rectangle 56"/>
          <p:cNvSpPr/>
          <p:nvPr/>
        </p:nvSpPr>
        <p:spPr>
          <a:xfrm>
            <a:off x="47371" y="5907665"/>
            <a:ext cx="8892480" cy="646331"/>
          </a:xfrm>
          <a:prstGeom prst="rect">
            <a:avLst/>
          </a:prstGeom>
        </p:spPr>
        <p:txBody>
          <a:bodyPr wrap="square">
            <a:spAutoFit/>
          </a:bodyPr>
          <a:lstStyle/>
          <a:p>
            <a:pPr algn="just">
              <a:spcAft>
                <a:spcPts val="900"/>
              </a:spcAft>
              <a:buClr>
                <a:schemeClr val="accent4"/>
              </a:buClr>
            </a:pPr>
            <a:r>
              <a:rPr lang="fr-FR" sz="1200">
                <a:solidFill>
                  <a:schemeClr val="bg1">
                    <a:lumMod val="50000"/>
                  </a:schemeClr>
                </a:solidFill>
                <a:latin typeface="Antagometrica BT" pitchFamily="34" charset="0"/>
              </a:rPr>
              <a:t>* </a:t>
            </a:r>
            <a:r>
              <a:rPr lang="fr-FR" sz="1200" i="1">
                <a:solidFill>
                  <a:schemeClr val="bg1">
                    <a:lumMod val="50000"/>
                  </a:schemeClr>
                </a:solidFill>
                <a:latin typeface="Antagometrica BT" pitchFamily="34" charset="0"/>
              </a:rPr>
              <a:t>Dans le cadre du déploiement par opportunité, la priorité  est donnée à la bonne réalisation de l’intervention attendue, ce qui peut conduire à reporter la pose du compteur Gazpar. Le client n’est donc pas averti du remplacement du compteur avant le jour de l’intervention.</a:t>
            </a:r>
          </a:p>
        </p:txBody>
      </p:sp>
    </p:spTree>
    <p:extLst>
      <p:ext uri="{BB962C8B-B14F-4D97-AF65-F5344CB8AC3E}">
        <p14:creationId xmlns:p14="http://schemas.microsoft.com/office/powerpoint/2010/main" val="4283182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86023" y="193065"/>
            <a:ext cx="7128024" cy="612002"/>
          </a:xfrm>
        </p:spPr>
        <p:txBody>
          <a:bodyPr/>
          <a:lstStyle/>
          <a:p>
            <a:r>
              <a:rPr lang="fr-FR" dirty="0">
                <a:solidFill>
                  <a:schemeClr val="accent6"/>
                </a:solidFill>
              </a:rPr>
              <a:t>Points d’entrée à disposition des clients</a:t>
            </a:r>
          </a:p>
        </p:txBody>
      </p:sp>
      <p:sp>
        <p:nvSpPr>
          <p:cNvPr id="4" name="Espace réservé de la date 3"/>
          <p:cNvSpPr>
            <a:spLocks noGrp="1"/>
          </p:cNvSpPr>
          <p:nvPr>
            <p:ph type="dt" sz="half" idx="11"/>
          </p:nvPr>
        </p:nvSpPr>
        <p:spPr/>
        <p:txBody>
          <a:bodyPr/>
          <a:lstStyle/>
          <a:p>
            <a:r>
              <a:rPr lang="fr-FR"/>
              <a:t>24 septembre 2015</a:t>
            </a:r>
            <a:endParaRPr lang="fr-FR" dirty="0"/>
          </a:p>
        </p:txBody>
      </p:sp>
      <p:sp>
        <p:nvSpPr>
          <p:cNvPr id="6" name="Espace réservé du numéro de diapositive 5"/>
          <p:cNvSpPr>
            <a:spLocks noGrp="1"/>
          </p:cNvSpPr>
          <p:nvPr>
            <p:ph type="sldNum" sz="quarter" idx="13"/>
          </p:nvPr>
        </p:nvSpPr>
        <p:spPr/>
        <p:txBody>
          <a:bodyPr/>
          <a:lstStyle/>
          <a:p>
            <a:fld id="{2C34486F-2F64-425B-BA53-F5106D2763B8}" type="slidenum">
              <a:rPr lang="fr-FR" smtClean="0"/>
              <a:pPr/>
              <a:t>13</a:t>
            </a:fld>
            <a:endParaRPr lang="fr-FR" dirty="0"/>
          </a:p>
        </p:txBody>
      </p:sp>
      <p:graphicFrame>
        <p:nvGraphicFramePr>
          <p:cNvPr id="8" name="Tableau 7"/>
          <p:cNvGraphicFramePr>
            <a:graphicFrameLocks noGrp="1"/>
          </p:cNvGraphicFramePr>
          <p:nvPr>
            <p:extLst>
              <p:ext uri="{D42A27DB-BD31-4B8C-83A1-F6EECF244321}">
                <p14:modId xmlns:p14="http://schemas.microsoft.com/office/powerpoint/2010/main" val="2298884649"/>
              </p:ext>
            </p:extLst>
          </p:nvPr>
        </p:nvGraphicFramePr>
        <p:xfrm>
          <a:off x="179884" y="1088792"/>
          <a:ext cx="8588003" cy="5335408"/>
        </p:xfrm>
        <a:graphic>
          <a:graphicData uri="http://schemas.openxmlformats.org/drawingml/2006/table">
            <a:tbl>
              <a:tblPr firstRow="1" bandRow="1">
                <a:tableStyleId>{5C22544A-7EE6-4342-B048-85BDC9FD1C3A}</a:tableStyleId>
              </a:tblPr>
              <a:tblGrid>
                <a:gridCol w="4497663">
                  <a:extLst>
                    <a:ext uri="{9D8B030D-6E8A-4147-A177-3AD203B41FA5}">
                      <a16:colId xmlns:a16="http://schemas.microsoft.com/office/drawing/2014/main" val="20000"/>
                    </a:ext>
                  </a:extLst>
                </a:gridCol>
                <a:gridCol w="1888869">
                  <a:extLst>
                    <a:ext uri="{9D8B030D-6E8A-4147-A177-3AD203B41FA5}">
                      <a16:colId xmlns:a16="http://schemas.microsoft.com/office/drawing/2014/main" val="20001"/>
                    </a:ext>
                  </a:extLst>
                </a:gridCol>
                <a:gridCol w="2201471">
                  <a:extLst>
                    <a:ext uri="{9D8B030D-6E8A-4147-A177-3AD203B41FA5}">
                      <a16:colId xmlns:a16="http://schemas.microsoft.com/office/drawing/2014/main" val="20002"/>
                    </a:ext>
                  </a:extLst>
                </a:gridCol>
              </a:tblGrid>
              <a:tr h="1463432">
                <a:tc>
                  <a:txBody>
                    <a:bodyPr/>
                    <a:lstStyle/>
                    <a:p>
                      <a:pPr marL="285750" indent="-285750">
                        <a:buFont typeface="Arial" panose="020B0604020202020204" pitchFamily="34" charset="0"/>
                        <a:buChar char="•"/>
                      </a:pPr>
                      <a:r>
                        <a:rPr lang="fr-FR" sz="1200" dirty="0">
                          <a:solidFill>
                            <a:schemeClr val="accent1">
                              <a:lumMod val="75000"/>
                            </a:schemeClr>
                          </a:solidFill>
                          <a:cs typeface="Aharoni" pitchFamily="2" charset="-79"/>
                        </a:rPr>
                        <a:t>Vous souhaitez modifier votre rendez vous ?</a:t>
                      </a:r>
                    </a:p>
                    <a:p>
                      <a:pPr marL="285750" indent="-285750">
                        <a:buFont typeface="Arial" panose="020B0604020202020204" pitchFamily="34" charset="0"/>
                        <a:buChar char="•"/>
                      </a:pPr>
                      <a:r>
                        <a:rPr lang="fr-FR" sz="1200" dirty="0">
                          <a:solidFill>
                            <a:schemeClr val="accent1">
                              <a:lumMod val="75000"/>
                            </a:schemeClr>
                          </a:solidFill>
                          <a:cs typeface="Aharoni" pitchFamily="2" charset="-79"/>
                        </a:rPr>
                        <a:t>Vous avez une question concernant</a:t>
                      </a:r>
                      <a:r>
                        <a:rPr lang="fr-FR" sz="1200" baseline="0" dirty="0">
                          <a:solidFill>
                            <a:schemeClr val="accent1">
                              <a:lumMod val="75000"/>
                            </a:schemeClr>
                          </a:solidFill>
                          <a:cs typeface="Aharoni" pitchFamily="2" charset="-79"/>
                        </a:rPr>
                        <a:t> le nouveau compteur communicant</a:t>
                      </a:r>
                      <a:r>
                        <a:rPr lang="fr-FR" sz="1200" dirty="0">
                          <a:solidFill>
                            <a:schemeClr val="accent1">
                              <a:lumMod val="75000"/>
                            </a:schemeClr>
                          </a:solidFill>
                          <a:cs typeface="Aharoni" pitchFamily="2" charset="-79"/>
                        </a:rPr>
                        <a:t>?</a:t>
                      </a:r>
                    </a:p>
                    <a:p>
                      <a:pPr marL="285750" indent="-285750">
                        <a:buFont typeface="Arial" panose="020B0604020202020204" pitchFamily="34" charset="0"/>
                        <a:buChar char="•"/>
                      </a:pPr>
                      <a:r>
                        <a:rPr lang="fr-FR" sz="1200" dirty="0">
                          <a:solidFill>
                            <a:schemeClr val="accent1">
                              <a:lumMod val="75000"/>
                            </a:schemeClr>
                          </a:solidFill>
                          <a:cs typeface="Aharoni" pitchFamily="2" charset="-79"/>
                        </a:rPr>
                        <a:t>Vous n’arrivez pas à joindre l’entreprise de pose ?</a:t>
                      </a:r>
                    </a:p>
                    <a:p>
                      <a:pPr marL="285750" indent="-285750">
                        <a:buFont typeface="Arial" panose="020B0604020202020204" pitchFamily="34" charset="0"/>
                        <a:buChar char="•"/>
                      </a:pPr>
                      <a:endParaRPr lang="fr-FR" sz="1200" dirty="0">
                        <a:solidFill>
                          <a:schemeClr val="accent1">
                            <a:lumMod val="75000"/>
                          </a:schemeClr>
                        </a:solidFill>
                        <a:cs typeface="Aharoni" pitchFamily="2" charset="-79"/>
                      </a:endParaRPr>
                    </a:p>
                    <a:p>
                      <a:pPr marL="0" indent="0">
                        <a:buFont typeface="Arial" panose="020B0604020202020204" pitchFamily="34" charset="0"/>
                        <a:buNone/>
                      </a:pPr>
                      <a:r>
                        <a:rPr lang="fr-FR" sz="1200" dirty="0">
                          <a:solidFill>
                            <a:srgbClr val="FF9933"/>
                          </a:solidFill>
                          <a:cs typeface="Aharoni" pitchFamily="2" charset="-79"/>
                        </a:rPr>
                        <a:t>Contacter directement le </a:t>
                      </a:r>
                      <a:r>
                        <a:rPr lang="fr-FR" sz="1200" u="sng" dirty="0">
                          <a:solidFill>
                            <a:srgbClr val="FF9933"/>
                          </a:solidFill>
                          <a:cs typeface="Aharoni" pitchFamily="2" charset="-79"/>
                        </a:rPr>
                        <a:t>service client de GRDF</a:t>
                      </a:r>
                    </a:p>
                    <a:p>
                      <a:pPr marL="0" indent="0">
                        <a:buFont typeface="Arial" panose="020B0604020202020204" pitchFamily="34" charset="0"/>
                        <a:buNone/>
                      </a:pPr>
                      <a:r>
                        <a:rPr lang="fr-FR" sz="1200" dirty="0">
                          <a:solidFill>
                            <a:srgbClr val="FF9933"/>
                          </a:solidFill>
                          <a:cs typeface="Aharoni" pitchFamily="2" charset="-79"/>
                        </a:rPr>
                        <a:t>Ou le site internet </a:t>
                      </a:r>
                      <a:r>
                        <a:rPr lang="fr-FR" sz="1200" dirty="0">
                          <a:solidFill>
                            <a:srgbClr val="FF9933"/>
                          </a:solidFill>
                          <a:cs typeface="Aharoni" pitchFamily="2" charset="-79"/>
                          <a:hlinkClick r:id="rId3"/>
                        </a:rPr>
                        <a:t>www.grdf.fr</a:t>
                      </a:r>
                      <a:endParaRPr lang="fr-FR" sz="1200" dirty="0">
                        <a:solidFill>
                          <a:srgbClr val="FF9933"/>
                        </a:solidFill>
                        <a:cs typeface="Aharoni" pitchFamily="2" charset="-79"/>
                      </a:endParaRPr>
                    </a:p>
                  </a:txBody>
                  <a:tcPr anchor="ctr">
                    <a:lnL w="12700" cap="flat" cmpd="sng" algn="ctr">
                      <a:no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600" b="1" kern="1200" dirty="0">
                          <a:solidFill>
                            <a:schemeClr val="accent2">
                              <a:lumMod val="75000"/>
                            </a:schemeClr>
                          </a:solidFill>
                          <a:latin typeface="+mn-lt"/>
                          <a:ea typeface="+mn-ea"/>
                          <a:cs typeface="Aharoni" pitchFamily="2" charset="-79"/>
                        </a:rPr>
                        <a:t>09 70 73 65 98</a:t>
                      </a:r>
                    </a:p>
                    <a:p>
                      <a:pPr marL="0" marR="0" indent="0" algn="ctr" defTabSz="914400" rtl="0" eaLnBrk="1" fontAlgn="auto" latinLnBrk="0" hangingPunct="1">
                        <a:lnSpc>
                          <a:spcPct val="100000"/>
                        </a:lnSpc>
                        <a:spcBef>
                          <a:spcPts val="0"/>
                        </a:spcBef>
                        <a:spcAft>
                          <a:spcPts val="0"/>
                        </a:spcAft>
                        <a:buClrTx/>
                        <a:buSzTx/>
                        <a:buFontTx/>
                        <a:buNone/>
                        <a:tabLst/>
                        <a:defRPr/>
                      </a:pPr>
                      <a:endParaRPr lang="fr-FR" sz="1600" b="1" kern="1200" dirty="0">
                        <a:solidFill>
                          <a:schemeClr val="accent2">
                            <a:lumMod val="75000"/>
                          </a:schemeClr>
                        </a:solidFill>
                        <a:latin typeface="+mn-lt"/>
                        <a:ea typeface="+mn-ea"/>
                        <a:cs typeface="Aharoni" pitchFamily="2" charset="-79"/>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b="1" kern="1200" dirty="0">
                          <a:solidFill>
                            <a:schemeClr val="accent2">
                              <a:lumMod val="75000"/>
                            </a:schemeClr>
                          </a:solidFill>
                          <a:latin typeface="+mn-lt"/>
                          <a:ea typeface="+mn-ea"/>
                          <a:cs typeface="Aharoni" pitchFamily="2" charset="-79"/>
                        </a:rPr>
                        <a:t>Lundi au vendredi </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b="1" kern="1200" dirty="0">
                          <a:solidFill>
                            <a:schemeClr val="accent2">
                              <a:lumMod val="75000"/>
                            </a:schemeClr>
                          </a:solidFill>
                          <a:latin typeface="+mn-lt"/>
                          <a:ea typeface="+mn-ea"/>
                          <a:cs typeface="Aharoni" pitchFamily="2" charset="-79"/>
                        </a:rPr>
                        <a:t>de 8h à 21h</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b="1" kern="1200" dirty="0">
                          <a:solidFill>
                            <a:schemeClr val="accent2">
                              <a:lumMod val="75000"/>
                            </a:schemeClr>
                          </a:solidFill>
                          <a:latin typeface="+mn-lt"/>
                          <a:ea typeface="+mn-ea"/>
                          <a:cs typeface="Aharoni" pitchFamily="2" charset="-79"/>
                        </a:rPr>
                        <a:t>Samedi de 8h à 20h</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i="1" kern="1200" dirty="0">
                          <a:solidFill>
                            <a:schemeClr val="accent2">
                              <a:lumMod val="75000"/>
                            </a:schemeClr>
                          </a:solidFill>
                          <a:latin typeface="+mn-lt"/>
                          <a:ea typeface="+mn-ea"/>
                          <a:cs typeface="Aharoni" pitchFamily="2" charset="-79"/>
                        </a:rPr>
                        <a:t>(hors jours fériés, appel non surtaxé). </a:t>
                      </a:r>
                      <a:endParaRPr lang="fr-FR" sz="1200" b="1" i="1" kern="1200" noProof="0" dirty="0">
                        <a:solidFill>
                          <a:schemeClr val="accent2">
                            <a:lumMod val="75000"/>
                          </a:schemeClr>
                        </a:solidFill>
                        <a:latin typeface="+mn-lt"/>
                        <a:ea typeface="+mn-ea"/>
                        <a:cs typeface="Aharoni" pitchFamily="2" charset="-79"/>
                      </a:endParaRPr>
                    </a:p>
                  </a:txBody>
                  <a:tcPr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1400" b="0" kern="1200" dirty="0">
                        <a:solidFill>
                          <a:schemeClr val="accent6"/>
                        </a:solidFill>
                        <a:latin typeface="+mn-lt"/>
                        <a:ea typeface="+mn-ea"/>
                        <a:cs typeface="Aharoni" pitchFamily="2" charset="-79"/>
                      </a:endParaRPr>
                    </a:p>
                  </a:txBody>
                  <a:tcPr anchor="ctr">
                    <a:lnL w="12700" cap="flat" cmpd="sng" algn="ctr">
                      <a:solidFill>
                        <a:schemeClr val="bg2">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920944">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1" kern="1200" dirty="0">
                          <a:solidFill>
                            <a:schemeClr val="accent1">
                              <a:lumMod val="75000"/>
                            </a:schemeClr>
                          </a:solidFill>
                          <a:latin typeface="+mn-lt"/>
                          <a:ea typeface="+mn-ea"/>
                          <a:cs typeface="Aharoni" pitchFamily="2" charset="-79"/>
                        </a:rPr>
                        <a:t>Vous souhaitez modifier votre rendez vous ?</a:t>
                      </a:r>
                    </a:p>
                    <a:p>
                      <a:pPr marL="285750" indent="-285750">
                        <a:buFont typeface="Arial" panose="020B0604020202020204" pitchFamily="34" charset="0"/>
                        <a:buChar char="•"/>
                      </a:pPr>
                      <a:r>
                        <a:rPr lang="fr-FR" sz="1200" b="1" kern="1200" dirty="0">
                          <a:solidFill>
                            <a:schemeClr val="accent1">
                              <a:lumMod val="75000"/>
                            </a:schemeClr>
                          </a:solidFill>
                          <a:latin typeface="+mn-lt"/>
                          <a:ea typeface="+mn-ea"/>
                          <a:cs typeface="Aharoni" pitchFamily="2" charset="-79"/>
                        </a:rPr>
                        <a:t>Vous souhaitez joindre le technicien qui est venu changer votre compteur ?</a:t>
                      </a:r>
                    </a:p>
                    <a:p>
                      <a:pPr marL="285750" indent="-285750">
                        <a:buFont typeface="Arial" panose="020B0604020202020204" pitchFamily="34" charset="0"/>
                        <a:buChar char="•"/>
                      </a:pPr>
                      <a:r>
                        <a:rPr lang="fr-FR" sz="1200" b="1" kern="1200" dirty="0">
                          <a:solidFill>
                            <a:schemeClr val="accent1">
                              <a:lumMod val="75000"/>
                            </a:schemeClr>
                          </a:solidFill>
                          <a:latin typeface="+mn-lt"/>
                          <a:ea typeface="+mn-ea"/>
                          <a:cs typeface="Aharoni" pitchFamily="2" charset="-79"/>
                        </a:rPr>
                        <a:t>Vous n’avez plus le gaz suite à votre changement de compteur ? (Remise en gaz)</a:t>
                      </a:r>
                    </a:p>
                    <a:p>
                      <a:pPr marL="285750" indent="-285750">
                        <a:buFont typeface="Arial" panose="020B0604020202020204" pitchFamily="34" charset="0"/>
                        <a:buChar char="•"/>
                      </a:pPr>
                      <a:endParaRPr lang="fr-FR" sz="1200" b="1" kern="1200" dirty="0">
                        <a:solidFill>
                          <a:schemeClr val="accent1">
                            <a:lumMod val="75000"/>
                          </a:schemeClr>
                        </a:solidFill>
                        <a:latin typeface="+mn-lt"/>
                        <a:ea typeface="+mn-ea"/>
                        <a:cs typeface="Aharoni" pitchFamily="2" charset="-79"/>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200" b="1" dirty="0">
                          <a:solidFill>
                            <a:srgbClr val="FF9933"/>
                          </a:solidFill>
                          <a:cs typeface="Aharoni" pitchFamily="2" charset="-79"/>
                        </a:rPr>
                        <a:t>Contacter directement </a:t>
                      </a:r>
                      <a:r>
                        <a:rPr lang="fr-FR" sz="1200" b="1" u="sng" dirty="0">
                          <a:solidFill>
                            <a:srgbClr val="FF9933"/>
                          </a:solidFill>
                          <a:cs typeface="Aharoni" pitchFamily="2" charset="-79"/>
                        </a:rPr>
                        <a:t>l’entreprise de pose</a:t>
                      </a:r>
                    </a:p>
                  </a:txBody>
                  <a:tcPr anchor="ctr">
                    <a:lnL w="12700" cap="flat" cmpd="sng" algn="ctr">
                      <a:no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b="1" kern="1200" dirty="0">
                          <a:solidFill>
                            <a:schemeClr val="accent2">
                              <a:lumMod val="75000"/>
                            </a:schemeClr>
                          </a:solidFill>
                          <a:latin typeface="+mn-lt"/>
                          <a:ea typeface="+mn-ea"/>
                          <a:cs typeface="Aharoni" pitchFamily="2" charset="-79"/>
                        </a:rPr>
                        <a:t>04 91 11 61 12</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600" b="1" kern="1200" dirty="0">
                        <a:solidFill>
                          <a:schemeClr val="accent2">
                            <a:lumMod val="75000"/>
                          </a:schemeClr>
                        </a:solidFill>
                        <a:latin typeface="+mn-lt"/>
                        <a:ea typeface="+mn-ea"/>
                        <a:cs typeface="Aharoni" pitchFamily="2" charset="-79"/>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009BC4">
                              <a:lumMod val="75000"/>
                            </a:srgbClr>
                          </a:solidFill>
                          <a:effectLst/>
                          <a:uLnTx/>
                          <a:uFillTx/>
                          <a:latin typeface="+mn-lt"/>
                          <a:ea typeface="+mn-ea"/>
                          <a:cs typeface="Aharoni" pitchFamily="2" charset="-79"/>
                        </a:rPr>
                        <a:t>Lundi au vendredi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009BC4">
                              <a:lumMod val="75000"/>
                            </a:srgbClr>
                          </a:solidFill>
                          <a:effectLst/>
                          <a:uLnTx/>
                          <a:uFillTx/>
                          <a:latin typeface="+mn-lt"/>
                          <a:ea typeface="+mn-ea"/>
                          <a:cs typeface="Aharoni" pitchFamily="2" charset="-79"/>
                        </a:rPr>
                        <a:t>de 8h à 20h et le samedi de 8h à 12h</a:t>
                      </a:r>
                    </a:p>
                  </a:txBody>
                  <a:tcPr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400" b="1" kern="1200" dirty="0">
                        <a:solidFill>
                          <a:schemeClr val="accent6"/>
                        </a:solidFill>
                        <a:latin typeface="+mn-lt"/>
                        <a:ea typeface="+mn-ea"/>
                        <a:cs typeface="Aharoni" pitchFamily="2" charset="-79"/>
                      </a:endParaRPr>
                    </a:p>
                  </a:txBody>
                  <a:tcPr anchor="ctr">
                    <a:lnL w="12700" cap="flat" cmpd="sng" algn="ctr">
                      <a:solidFill>
                        <a:schemeClr val="bg2">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920944">
                <a:tc>
                  <a:txBody>
                    <a:bodyPr/>
                    <a:lstStyle/>
                    <a:p>
                      <a:pPr marL="285750" indent="-285750">
                        <a:buFont typeface="Arial" panose="020B0604020202020204" pitchFamily="34" charset="0"/>
                        <a:buChar char="•"/>
                      </a:pPr>
                      <a:r>
                        <a:rPr lang="fr-FR" sz="1200" dirty="0">
                          <a:solidFill>
                            <a:schemeClr val="accent1">
                              <a:lumMod val="75000"/>
                            </a:schemeClr>
                          </a:solidFill>
                          <a:cs typeface="Aharoni" pitchFamily="2" charset="-79"/>
                        </a:rPr>
                        <a:t>Une odeur de gaz ?</a:t>
                      </a:r>
                    </a:p>
                    <a:p>
                      <a:pPr marL="0" indent="0">
                        <a:buFont typeface="Arial" panose="020B0604020202020204" pitchFamily="34" charset="0"/>
                        <a:buNone/>
                      </a:pPr>
                      <a:endParaRPr lang="fr-FR" sz="1200" dirty="0">
                        <a:solidFill>
                          <a:schemeClr val="accent1">
                            <a:lumMod val="75000"/>
                          </a:schemeClr>
                        </a:solidFill>
                        <a:cs typeface="Aharoni" pitchFamily="2" charset="-79"/>
                      </a:endParaRPr>
                    </a:p>
                    <a:p>
                      <a:pPr marL="0" indent="0">
                        <a:buFont typeface="Arial" panose="020B0604020202020204" pitchFamily="34" charset="0"/>
                        <a:buNone/>
                      </a:pPr>
                      <a:r>
                        <a:rPr lang="fr-FR" sz="1200" dirty="0">
                          <a:solidFill>
                            <a:srgbClr val="FF9933"/>
                          </a:solidFill>
                          <a:cs typeface="Aharoni" pitchFamily="2" charset="-79"/>
                        </a:rPr>
                        <a:t>Contacter immédiatement le n° vert de</a:t>
                      </a:r>
                    </a:p>
                    <a:p>
                      <a:pPr marL="0" indent="0">
                        <a:buFont typeface="Arial" panose="020B0604020202020204" pitchFamily="34" charset="0"/>
                        <a:buNone/>
                      </a:pPr>
                      <a:r>
                        <a:rPr lang="fr-FR" sz="1200" dirty="0">
                          <a:solidFill>
                            <a:srgbClr val="FF9933"/>
                          </a:solidFill>
                          <a:cs typeface="Aharoni" pitchFamily="2" charset="-79"/>
                        </a:rPr>
                        <a:t>l’Urgence Sécurité Gaz</a:t>
                      </a:r>
                    </a:p>
                    <a:p>
                      <a:pPr marL="0" indent="0">
                        <a:buFont typeface="Arial" panose="020B0604020202020204" pitchFamily="34" charset="0"/>
                        <a:buNone/>
                      </a:pPr>
                      <a:r>
                        <a:rPr lang="fr-FR" sz="1200" b="1" kern="1200" dirty="0">
                          <a:solidFill>
                            <a:srgbClr val="FF9933"/>
                          </a:solidFill>
                          <a:latin typeface="+mn-lt"/>
                          <a:ea typeface="+mn-ea"/>
                          <a:cs typeface="Aharoni" pitchFamily="2" charset="-79"/>
                        </a:rPr>
                        <a:t>Un opérateur vous répond 24h24 et 7j/7.</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sz="1200" b="1" u="sng" dirty="0">
                        <a:solidFill>
                          <a:srgbClr val="FF9933"/>
                        </a:solidFill>
                        <a:cs typeface="Aharoni" pitchFamily="2" charset="-79"/>
                      </a:endParaRPr>
                    </a:p>
                  </a:txBody>
                  <a:tcPr anchor="ctr">
                    <a:lnL w="12700" cap="flat" cmpd="sng" algn="ctr">
                      <a:no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600" b="1" kern="1200" dirty="0">
                          <a:solidFill>
                            <a:schemeClr val="accent2">
                              <a:lumMod val="75000"/>
                            </a:schemeClr>
                          </a:solidFill>
                          <a:latin typeface="+mn-lt"/>
                          <a:ea typeface="+mn-ea"/>
                          <a:cs typeface="Aharoni" pitchFamily="2" charset="-79"/>
                        </a:rPr>
                        <a:t>0 800 47 33 33</a:t>
                      </a:r>
                    </a:p>
                    <a:p>
                      <a:pPr marL="0" marR="0" indent="0" algn="ctr" defTabSz="914400" rtl="0" eaLnBrk="1" fontAlgn="auto" latinLnBrk="0" hangingPunct="1">
                        <a:lnSpc>
                          <a:spcPct val="100000"/>
                        </a:lnSpc>
                        <a:spcBef>
                          <a:spcPts val="0"/>
                        </a:spcBef>
                        <a:spcAft>
                          <a:spcPts val="0"/>
                        </a:spcAft>
                        <a:buClrTx/>
                        <a:buSzTx/>
                        <a:buFontTx/>
                        <a:buNone/>
                        <a:tabLst/>
                        <a:defRPr/>
                      </a:pPr>
                      <a:endParaRPr lang="fr-FR" sz="1600" b="1" kern="1200" dirty="0">
                        <a:solidFill>
                          <a:schemeClr val="accent2">
                            <a:lumMod val="75000"/>
                          </a:schemeClr>
                        </a:solidFill>
                        <a:latin typeface="+mn-lt"/>
                        <a:ea typeface="+mn-ea"/>
                        <a:cs typeface="Aharoni" pitchFamily="2" charset="-79"/>
                      </a:endParaRPr>
                    </a:p>
                    <a:p>
                      <a:pPr marL="0" marR="0" indent="0" algn="ctr" defTabSz="914400" rtl="0" eaLnBrk="1" fontAlgn="auto" latinLnBrk="0" hangingPunct="1">
                        <a:lnSpc>
                          <a:spcPct val="100000"/>
                        </a:lnSpc>
                        <a:spcBef>
                          <a:spcPts val="0"/>
                        </a:spcBef>
                        <a:spcAft>
                          <a:spcPts val="0"/>
                        </a:spcAft>
                        <a:buClrTx/>
                        <a:buSzTx/>
                        <a:buFontTx/>
                        <a:buNone/>
                        <a:tabLst/>
                        <a:defRPr/>
                      </a:pPr>
                      <a:r>
                        <a:rPr lang="fr-FR" sz="1200" b="1" i="1" kern="1200" dirty="0">
                          <a:solidFill>
                            <a:schemeClr val="accent2">
                              <a:lumMod val="75000"/>
                            </a:schemeClr>
                          </a:solidFill>
                          <a:latin typeface="+mn-lt"/>
                          <a:ea typeface="+mn-ea"/>
                          <a:cs typeface="Aharoni" pitchFamily="2" charset="-79"/>
                        </a:rPr>
                        <a:t>24h/24 et 7j/7</a:t>
                      </a:r>
                    </a:p>
                    <a:p>
                      <a:pPr marL="0" marR="0" indent="0" algn="ctr" defTabSz="914400" rtl="0" eaLnBrk="1" fontAlgn="auto" latinLnBrk="0" hangingPunct="1">
                        <a:lnSpc>
                          <a:spcPct val="100000"/>
                        </a:lnSpc>
                        <a:spcBef>
                          <a:spcPts val="0"/>
                        </a:spcBef>
                        <a:spcAft>
                          <a:spcPts val="0"/>
                        </a:spcAft>
                        <a:buClrTx/>
                        <a:buSzTx/>
                        <a:buFontTx/>
                        <a:buNone/>
                        <a:tabLst/>
                        <a:defRPr/>
                      </a:pPr>
                      <a:r>
                        <a:rPr lang="fr-FR" sz="1200" b="1" i="1" kern="1200" dirty="0">
                          <a:solidFill>
                            <a:schemeClr val="accent2">
                              <a:lumMod val="75000"/>
                            </a:schemeClr>
                          </a:solidFill>
                          <a:latin typeface="+mn-lt"/>
                          <a:ea typeface="+mn-ea"/>
                          <a:cs typeface="Aharoni" pitchFamily="2" charset="-79"/>
                        </a:rPr>
                        <a:t>(appel gratuit depuis un poste fixe)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1" i="0" u="none" strike="noStrike" kern="1200" cap="none" spc="0" normalizeH="0" baseline="0" noProof="0" dirty="0">
                        <a:ln>
                          <a:noFill/>
                        </a:ln>
                        <a:solidFill>
                          <a:srgbClr val="009BC4">
                            <a:lumMod val="75000"/>
                          </a:srgbClr>
                        </a:solidFill>
                        <a:effectLst/>
                        <a:uLnTx/>
                        <a:uFillTx/>
                        <a:latin typeface="+mn-lt"/>
                        <a:ea typeface="+mn-ea"/>
                        <a:cs typeface="Aharoni" pitchFamily="2" charset="-79"/>
                      </a:endParaRPr>
                    </a:p>
                  </a:txBody>
                  <a:tcPr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400" b="1" kern="1200" dirty="0">
                        <a:solidFill>
                          <a:schemeClr val="accent6"/>
                        </a:solidFill>
                        <a:latin typeface="+mn-lt"/>
                        <a:ea typeface="+mn-ea"/>
                        <a:cs typeface="Aharoni" pitchFamily="2" charset="-79"/>
                      </a:endParaRPr>
                    </a:p>
                  </a:txBody>
                  <a:tcPr anchor="ctr">
                    <a:lnL w="12700" cap="flat" cmpd="sng" algn="ctr">
                      <a:solidFill>
                        <a:schemeClr val="bg2">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90590239"/>
                  </a:ext>
                </a:extLst>
              </a:tr>
            </a:tbl>
          </a:graphicData>
        </a:graphic>
      </p:graphicFrame>
      <p:pic>
        <p:nvPicPr>
          <p:cNvPr id="15" name="Image 14"/>
          <p:cNvPicPr>
            <a:picLocks noChangeAspect="1"/>
          </p:cNvPicPr>
          <p:nvPr/>
        </p:nvPicPr>
        <p:blipFill>
          <a:blip r:embed="rId4" cstate="print"/>
          <a:stretch>
            <a:fillRect/>
          </a:stretch>
        </p:blipFill>
        <p:spPr>
          <a:xfrm>
            <a:off x="6803097" y="5460041"/>
            <a:ext cx="1964790" cy="432048"/>
          </a:xfrm>
          <a:prstGeom prst="rect">
            <a:avLst/>
          </a:prstGeom>
        </p:spPr>
      </p:pic>
      <p:pic>
        <p:nvPicPr>
          <p:cNvPr id="16" name="Image 1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095643" y="4679364"/>
            <a:ext cx="1376458" cy="780677"/>
          </a:xfrm>
          <a:prstGeom prst="rect">
            <a:avLst/>
          </a:prstGeom>
        </p:spPr>
      </p:pic>
      <p:sp>
        <p:nvSpPr>
          <p:cNvPr id="20" name="ZoneTexte 19"/>
          <p:cNvSpPr txBox="1"/>
          <p:nvPr/>
        </p:nvSpPr>
        <p:spPr>
          <a:xfrm>
            <a:off x="7063702" y="2009461"/>
            <a:ext cx="1872208" cy="276999"/>
          </a:xfrm>
          <a:prstGeom prst="rect">
            <a:avLst/>
          </a:prstGeom>
          <a:noFill/>
        </p:spPr>
        <p:txBody>
          <a:bodyPr wrap="square" rtlCol="0">
            <a:spAutoFit/>
          </a:bodyPr>
          <a:lstStyle/>
          <a:p>
            <a:pPr algn="ctr"/>
            <a:r>
              <a:rPr lang="fr-FR" sz="1200" b="1" dirty="0">
                <a:solidFill>
                  <a:schemeClr val="accent6"/>
                </a:solidFill>
                <a:cs typeface="Aharoni" pitchFamily="2" charset="-79"/>
              </a:rPr>
              <a:t>Prestataire</a:t>
            </a:r>
          </a:p>
        </p:txBody>
      </p:sp>
      <p:pic>
        <p:nvPicPr>
          <p:cNvPr id="12" name="Image 11">
            <a:extLst>
              <a:ext uri="{FF2B5EF4-FFF2-40B4-BE49-F238E27FC236}">
                <a16:creationId xmlns:a16="http://schemas.microsoft.com/office/drawing/2014/main" id="{43D2282E-1FB2-4858-B88B-978B734AE08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944793" y="1287057"/>
            <a:ext cx="1376458" cy="780677"/>
          </a:xfrm>
          <a:prstGeom prst="rect">
            <a:avLst/>
          </a:prstGeom>
        </p:spPr>
      </p:pic>
      <p:pic>
        <p:nvPicPr>
          <p:cNvPr id="5" name="Image 4" descr="Une image contenant texte, clipart&#10;&#10;Description générée automatiquement">
            <a:extLst>
              <a:ext uri="{FF2B5EF4-FFF2-40B4-BE49-F238E27FC236}">
                <a16:creationId xmlns:a16="http://schemas.microsoft.com/office/drawing/2014/main" id="{A239F56C-8581-4C51-B57C-8252B49DF61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3702" y="3021340"/>
            <a:ext cx="1584607" cy="890885"/>
          </a:xfrm>
          <a:prstGeom prst="rect">
            <a:avLst/>
          </a:prstGeom>
        </p:spPr>
      </p:pic>
    </p:spTree>
    <p:extLst>
      <p:ext uri="{BB962C8B-B14F-4D97-AF65-F5344CB8AC3E}">
        <p14:creationId xmlns:p14="http://schemas.microsoft.com/office/powerpoint/2010/main" val="1211903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a:xfrm>
            <a:off x="1907704" y="3222411"/>
            <a:ext cx="6912447" cy="3014901"/>
          </a:xfrm>
        </p:spPr>
        <p:txBody>
          <a:bodyPr>
            <a:normAutofit/>
          </a:bodyPr>
          <a:lstStyle/>
          <a:p>
            <a:pPr marL="446088">
              <a:spcAft>
                <a:spcPts val="1500"/>
              </a:spcAft>
              <a:buClr>
                <a:schemeClr val="bg1"/>
              </a:buClr>
              <a:buSzPct val="150000"/>
            </a:pPr>
            <a:r>
              <a:rPr lang="fr-FR" sz="3000" b="1"/>
              <a:t>1. UN PROJET D’EFFICACITÉ ÉNERGÉTIQUE</a:t>
            </a:r>
          </a:p>
          <a:p>
            <a:pPr marL="960438" indent="-514350">
              <a:spcAft>
                <a:spcPts val="1500"/>
              </a:spcAft>
              <a:buClr>
                <a:schemeClr val="bg1"/>
              </a:buClr>
              <a:buSzPct val="150000"/>
              <a:buFont typeface="+mj-lt"/>
              <a:buAutoNum type="romanUcPeriod"/>
            </a:pPr>
            <a:endParaRPr lang="fr-FR" sz="2800"/>
          </a:p>
          <a:p>
            <a:pPr>
              <a:spcAft>
                <a:spcPts val="1200"/>
              </a:spcAft>
            </a:pPr>
            <a:endParaRPr lang="fr-FR" sz="1800"/>
          </a:p>
          <a:p>
            <a:pPr>
              <a:spcAft>
                <a:spcPts val="1200"/>
              </a:spcAft>
            </a:pPr>
            <a:endParaRPr lang="fr-FR" sz="1800"/>
          </a:p>
          <a:p>
            <a:pPr>
              <a:spcAft>
                <a:spcPts val="1200"/>
              </a:spcAft>
            </a:pPr>
            <a:r>
              <a:rPr lang="fr-FR" sz="1800"/>
              <a:t> </a:t>
            </a:r>
          </a:p>
          <a:p>
            <a:pPr>
              <a:spcAft>
                <a:spcPts val="1200"/>
              </a:spcAft>
            </a:pPr>
            <a:endParaRPr lang="fr-FR" sz="1800"/>
          </a:p>
          <a:p>
            <a:pPr>
              <a:spcAft>
                <a:spcPts val="1200"/>
              </a:spcAft>
            </a:pPr>
            <a:endParaRPr lang="fr-FR" sz="2500" i="1"/>
          </a:p>
          <a:p>
            <a:pPr lvl="1"/>
            <a:endParaRPr lang="fr-FR"/>
          </a:p>
          <a:p>
            <a:pPr lvl="2">
              <a:spcAft>
                <a:spcPts val="600"/>
              </a:spcAft>
            </a:pPr>
            <a:endParaRPr lang="fr-FR" sz="1700" i="1"/>
          </a:p>
        </p:txBody>
      </p:sp>
      <p:sp>
        <p:nvSpPr>
          <p:cNvPr id="3" name="Espace réservé de la date 2"/>
          <p:cNvSpPr>
            <a:spLocks noGrp="1"/>
          </p:cNvSpPr>
          <p:nvPr>
            <p:ph type="dt" sz="half" idx="14"/>
          </p:nvPr>
        </p:nvSpPr>
        <p:spPr/>
        <p:txBody>
          <a:bodyPr/>
          <a:lstStyle/>
          <a:p>
            <a:fld id="{584D487B-ACCD-4FED-BA2E-E03B7AF5F734}" type="datetime1">
              <a:rPr lang="fr-FR" smtClean="0"/>
              <a:pPr/>
              <a:t>09/04/2021</a:t>
            </a:fld>
            <a:endParaRPr lang="fr-FR"/>
          </a:p>
        </p:txBody>
      </p:sp>
      <p:sp>
        <p:nvSpPr>
          <p:cNvPr id="5" name="Espace réservé du numéro de diapositive 4"/>
          <p:cNvSpPr>
            <a:spLocks noGrp="1"/>
          </p:cNvSpPr>
          <p:nvPr>
            <p:ph type="sldNum" sz="quarter" idx="16"/>
          </p:nvPr>
        </p:nvSpPr>
        <p:spPr/>
        <p:txBody>
          <a:bodyPr/>
          <a:lstStyle/>
          <a:p>
            <a:fld id="{10C140CD-8AED-46FF-A9A2-77308F3F39AE}" type="slidenum">
              <a:rPr lang="fr-FR" smtClean="0"/>
              <a:pPr/>
              <a:t>2</a:t>
            </a:fld>
            <a:endParaRPr lang="fr-FR"/>
          </a:p>
        </p:txBody>
      </p:sp>
    </p:spTree>
    <p:extLst>
      <p:ext uri="{BB962C8B-B14F-4D97-AF65-F5344CB8AC3E}">
        <p14:creationId xmlns:p14="http://schemas.microsoft.com/office/powerpoint/2010/main" val="602546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Arrondir un rectangle à un seul coin 68"/>
          <p:cNvSpPr/>
          <p:nvPr/>
        </p:nvSpPr>
        <p:spPr>
          <a:xfrm rot="16200000">
            <a:off x="1130860" y="1480225"/>
            <a:ext cx="1224136" cy="3024336"/>
          </a:xfrm>
          <a:prstGeom prst="round1Rect">
            <a:avLst>
              <a:gd name="adj" fmla="val 2618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b"/>
          <a:lstStyle/>
          <a:p>
            <a:pPr marL="179388"/>
            <a:r>
              <a:rPr lang="fr-FR" sz="2400" b="1">
                <a:solidFill>
                  <a:srgbClr val="FFFFFF"/>
                </a:solidFill>
                <a:latin typeface="Antagometrica BT" pitchFamily="34" charset="0"/>
              </a:rPr>
              <a:t>Améliorer</a:t>
            </a:r>
            <a:r>
              <a:rPr lang="fr-FR" b="1">
                <a:solidFill>
                  <a:srgbClr val="FFFFFF"/>
                </a:solidFill>
                <a:latin typeface="Antagometrica BT" pitchFamily="34" charset="0"/>
              </a:rPr>
              <a:t> </a:t>
            </a:r>
            <a:br>
              <a:rPr lang="fr-FR" b="1">
                <a:solidFill>
                  <a:srgbClr val="FFFFFF"/>
                </a:solidFill>
                <a:latin typeface="Antagometrica BT" pitchFamily="34" charset="0"/>
              </a:rPr>
            </a:br>
            <a:r>
              <a:rPr lang="fr-FR" sz="1700" b="1">
                <a:solidFill>
                  <a:srgbClr val="FFFFFF"/>
                </a:solidFill>
                <a:latin typeface="Antagometrica BT" pitchFamily="34" charset="0"/>
              </a:rPr>
              <a:t>la satisfaction des clients</a:t>
            </a:r>
            <a:endParaRPr lang="en-US" sz="1700" b="1">
              <a:solidFill>
                <a:srgbClr val="FFFFFF"/>
              </a:solidFill>
              <a:latin typeface="Antagometrica BT" pitchFamily="34" charset="0"/>
            </a:endParaRPr>
          </a:p>
          <a:p>
            <a:pPr marL="179388"/>
            <a:endParaRPr lang="fr-FR">
              <a:latin typeface="Antagometrica BT" pitchFamily="34" charset="0"/>
            </a:endParaRPr>
          </a:p>
        </p:txBody>
      </p:sp>
      <p:sp>
        <p:nvSpPr>
          <p:cNvPr id="8" name="Titre 7"/>
          <p:cNvSpPr>
            <a:spLocks noGrp="1"/>
          </p:cNvSpPr>
          <p:nvPr>
            <p:ph type="title"/>
          </p:nvPr>
        </p:nvSpPr>
        <p:spPr>
          <a:xfrm>
            <a:off x="1620019" y="260648"/>
            <a:ext cx="5688285" cy="552313"/>
          </a:xfrm>
        </p:spPr>
        <p:txBody>
          <a:bodyPr>
            <a:normAutofit/>
          </a:bodyPr>
          <a:lstStyle/>
          <a:p>
            <a:pPr lvl="0"/>
            <a:r>
              <a:rPr lang="fr-FR" sz="2300" dirty="0"/>
              <a:t>Un projet d’efficacité énergétique</a:t>
            </a:r>
          </a:p>
        </p:txBody>
      </p:sp>
      <p:sp>
        <p:nvSpPr>
          <p:cNvPr id="9" name="Espace réservé du texte 8"/>
          <p:cNvSpPr>
            <a:spLocks noGrp="1"/>
          </p:cNvSpPr>
          <p:nvPr>
            <p:ph type="body" sz="quarter" idx="15"/>
          </p:nvPr>
        </p:nvSpPr>
        <p:spPr>
          <a:xfrm>
            <a:off x="395883" y="1124744"/>
            <a:ext cx="7992541" cy="288031"/>
          </a:xfrm>
        </p:spPr>
        <p:txBody>
          <a:bodyPr>
            <a:noAutofit/>
          </a:bodyPr>
          <a:lstStyle/>
          <a:p>
            <a:pPr lvl="0" algn="just"/>
            <a:r>
              <a:rPr lang="fr-FR" sz="1800">
                <a:solidFill>
                  <a:schemeClr val="accent2"/>
                </a:solidFill>
                <a:latin typeface="Antagometrica BT" pitchFamily="34" charset="0"/>
              </a:rPr>
              <a:t>Des compteurs communicants, objets connectés au service de 11 millions de clients particuliers, professionnels et collectivités</a:t>
            </a:r>
          </a:p>
        </p:txBody>
      </p:sp>
      <p:sp>
        <p:nvSpPr>
          <p:cNvPr id="15" name="Rounded Rectangle 74"/>
          <p:cNvSpPr>
            <a:spLocks/>
          </p:cNvSpPr>
          <p:nvPr>
            <p:custDataLst>
              <p:tags r:id="rId1"/>
            </p:custDataLst>
          </p:nvPr>
        </p:nvSpPr>
        <p:spPr>
          <a:xfrm>
            <a:off x="230760" y="3718550"/>
            <a:ext cx="3045096" cy="1224000"/>
          </a:xfrm>
          <a:prstGeom prst="rect">
            <a:avLst/>
          </a:prstGeom>
          <a:solidFill>
            <a:schemeClr val="accent4">
              <a:alpha val="90000"/>
            </a:schemeClr>
          </a:solidFill>
          <a:ln>
            <a:noFill/>
          </a:ln>
          <a:effectLst/>
        </p:spPr>
        <p:style>
          <a:lnRef idx="1">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marL="268288" defTabSz="666750">
              <a:lnSpc>
                <a:spcPct val="90000"/>
              </a:lnSpc>
              <a:spcBef>
                <a:spcPct val="0"/>
              </a:spcBef>
              <a:spcAft>
                <a:spcPct val="35000"/>
              </a:spcAft>
            </a:pPr>
            <a:r>
              <a:rPr lang="fr-FR" sz="2400" b="1">
                <a:solidFill>
                  <a:srgbClr val="FFFFFF"/>
                </a:solidFill>
                <a:latin typeface="Antagometrica BT" pitchFamily="34" charset="0"/>
              </a:rPr>
              <a:t>Développer</a:t>
            </a:r>
            <a:r>
              <a:rPr lang="fr-FR" sz="1600" b="1">
                <a:solidFill>
                  <a:srgbClr val="FFFFFF">
                    <a:hueOff val="0"/>
                    <a:satOff val="0"/>
                    <a:lumOff val="0"/>
                    <a:alphaOff val="0"/>
                  </a:srgbClr>
                </a:solidFill>
              </a:rPr>
              <a:t> </a:t>
            </a:r>
            <a:br>
              <a:rPr lang="fr-FR" sz="1600" b="1">
                <a:solidFill>
                  <a:srgbClr val="FFFFFF">
                    <a:hueOff val="0"/>
                    <a:satOff val="0"/>
                    <a:lumOff val="0"/>
                    <a:alphaOff val="0"/>
                  </a:srgbClr>
                </a:solidFill>
              </a:rPr>
            </a:br>
            <a:r>
              <a:rPr lang="fr-FR" b="1">
                <a:solidFill>
                  <a:srgbClr val="FFFFFF">
                    <a:hueOff val="0"/>
                    <a:satOff val="0"/>
                    <a:lumOff val="0"/>
                    <a:alphaOff val="0"/>
                  </a:srgbClr>
                </a:solidFill>
              </a:rPr>
              <a:t>la Maîtrise de l'Energie</a:t>
            </a:r>
            <a:endParaRPr lang="fr-FR" sz="1600" b="1">
              <a:solidFill>
                <a:srgbClr val="FFFFFF">
                  <a:hueOff val="0"/>
                  <a:satOff val="0"/>
                  <a:lumOff val="0"/>
                  <a:alphaOff val="0"/>
                </a:srgbClr>
              </a:solidFill>
            </a:endParaRPr>
          </a:p>
        </p:txBody>
      </p:sp>
      <p:sp>
        <p:nvSpPr>
          <p:cNvPr id="16" name="Rounded Rectangle 75"/>
          <p:cNvSpPr>
            <a:spLocks/>
          </p:cNvSpPr>
          <p:nvPr>
            <p:custDataLst>
              <p:tags r:id="rId2"/>
            </p:custDataLst>
          </p:nvPr>
        </p:nvSpPr>
        <p:spPr>
          <a:xfrm rot="5400000" flipV="1">
            <a:off x="1130929" y="4185151"/>
            <a:ext cx="1224000" cy="3024338"/>
          </a:xfrm>
          <a:prstGeom prst="round1Rect">
            <a:avLst>
              <a:gd name="adj" fmla="val 25226"/>
            </a:avLst>
          </a:prstGeom>
          <a:solidFill>
            <a:srgbClr val="009BC4">
              <a:alpha val="90000"/>
            </a:srgbClr>
          </a:solidFill>
          <a:ln>
            <a:noFill/>
          </a:ln>
          <a:effectLst/>
        </p:spPr>
        <p:style>
          <a:lnRef idx="1">
            <a:scrgbClr r="0" g="0" b="0"/>
          </a:lnRef>
          <a:fillRef idx="1">
            <a:scrgbClr r="0" g="0" b="0"/>
          </a:fillRef>
          <a:effectRef idx="0">
            <a:scrgbClr r="0" g="0" b="0"/>
          </a:effectRef>
          <a:fontRef idx="minor">
            <a:schemeClr val="dk1">
              <a:hueOff val="0"/>
              <a:satOff val="0"/>
              <a:lumOff val="0"/>
              <a:alphaOff val="0"/>
            </a:schemeClr>
          </a:fontRef>
        </p:style>
        <p:txBody>
          <a:bodyPr spcFirstLastPara="0" vert="vert" wrap="square" lIns="0" tIns="0" rIns="0" bIns="0" numCol="1" spcCol="1270" anchor="ctr" anchorCtr="0">
            <a:noAutofit/>
          </a:bodyPr>
          <a:lstStyle/>
          <a:p>
            <a:pPr marL="268288" defTabSz="577850">
              <a:lnSpc>
                <a:spcPct val="90000"/>
              </a:lnSpc>
              <a:spcBef>
                <a:spcPct val="0"/>
              </a:spcBef>
              <a:spcAft>
                <a:spcPct val="35000"/>
              </a:spcAft>
            </a:pPr>
            <a:r>
              <a:rPr lang="fr-FR" sz="2400" b="1">
                <a:solidFill>
                  <a:srgbClr val="FFFFFF"/>
                </a:solidFill>
                <a:latin typeface="Antagometrica BT" pitchFamily="34" charset="0"/>
              </a:rPr>
              <a:t>Optimiser</a:t>
            </a:r>
            <a:r>
              <a:rPr lang="fr-FR" sz="1600" b="1">
                <a:solidFill>
                  <a:srgbClr val="FFFFFF">
                    <a:hueOff val="0"/>
                    <a:satOff val="0"/>
                    <a:lumOff val="0"/>
                    <a:alphaOff val="0"/>
                  </a:srgbClr>
                </a:solidFill>
              </a:rPr>
              <a:t> </a:t>
            </a:r>
            <a:br>
              <a:rPr lang="fr-FR" sz="1600" b="1">
                <a:solidFill>
                  <a:srgbClr val="FFFFFF">
                    <a:hueOff val="0"/>
                    <a:satOff val="0"/>
                    <a:lumOff val="0"/>
                    <a:alphaOff val="0"/>
                  </a:srgbClr>
                </a:solidFill>
              </a:rPr>
            </a:br>
            <a:r>
              <a:rPr lang="fr-FR" b="1">
                <a:solidFill>
                  <a:srgbClr val="FFFFFF">
                    <a:hueOff val="0"/>
                    <a:satOff val="0"/>
                    <a:lumOff val="0"/>
                    <a:alphaOff val="0"/>
                  </a:srgbClr>
                </a:solidFill>
              </a:rPr>
              <a:t>le réseau de distribution</a:t>
            </a:r>
            <a:endParaRPr lang="fr-FR" sz="1600" b="1">
              <a:solidFill>
                <a:srgbClr val="FFFFFF"/>
              </a:solidFill>
            </a:endParaRPr>
          </a:p>
        </p:txBody>
      </p:sp>
      <p:sp>
        <p:nvSpPr>
          <p:cNvPr id="19" name="Rectangle 18"/>
          <p:cNvSpPr/>
          <p:nvPr/>
        </p:nvSpPr>
        <p:spPr>
          <a:xfrm>
            <a:off x="3377340" y="2380324"/>
            <a:ext cx="5255944" cy="1224000"/>
          </a:xfrm>
          <a:prstGeom prst="rect">
            <a:avLst/>
          </a:prstGeom>
          <a:solidFill>
            <a:schemeClr val="bg1"/>
          </a:solidFill>
          <a:ln w="38100">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1344613"/>
            <a:r>
              <a:rPr lang="fr-FR">
                <a:solidFill>
                  <a:schemeClr val="accent6">
                    <a:lumMod val="75000"/>
                  </a:schemeClr>
                </a:solidFill>
              </a:rPr>
              <a:t>Relevé</a:t>
            </a:r>
            <a:r>
              <a:rPr lang="fr-FR">
                <a:solidFill>
                  <a:srgbClr val="5F5F5F"/>
                </a:solidFill>
              </a:rPr>
              <a:t> à distance </a:t>
            </a:r>
            <a:r>
              <a:rPr lang="fr-FR" b="1">
                <a:solidFill>
                  <a:schemeClr val="accent5"/>
                </a:solidFill>
              </a:rPr>
              <a:t>automatique </a:t>
            </a:r>
            <a:br>
              <a:rPr lang="fr-FR" b="1">
                <a:solidFill>
                  <a:schemeClr val="accent5"/>
                </a:solidFill>
              </a:rPr>
            </a:br>
            <a:r>
              <a:rPr lang="fr-FR" b="1">
                <a:solidFill>
                  <a:schemeClr val="accent5"/>
                </a:solidFill>
              </a:rPr>
              <a:t>et quotidien</a:t>
            </a:r>
            <a:r>
              <a:rPr lang="fr-FR">
                <a:solidFill>
                  <a:schemeClr val="accent3"/>
                </a:solidFill>
              </a:rPr>
              <a:t> </a:t>
            </a:r>
            <a:r>
              <a:rPr lang="fr-FR">
                <a:solidFill>
                  <a:srgbClr val="5F5F5F"/>
                </a:solidFill>
              </a:rPr>
              <a:t>des consommations </a:t>
            </a:r>
            <a:br>
              <a:rPr lang="fr-FR">
                <a:solidFill>
                  <a:srgbClr val="5F5F5F"/>
                </a:solidFill>
              </a:rPr>
            </a:br>
            <a:r>
              <a:rPr lang="fr-FR">
                <a:solidFill>
                  <a:srgbClr val="5F5F5F"/>
                </a:solidFill>
              </a:rPr>
              <a:t>de gaz</a:t>
            </a:r>
          </a:p>
        </p:txBody>
      </p:sp>
      <p:sp>
        <p:nvSpPr>
          <p:cNvPr id="20" name="Rectangle 19"/>
          <p:cNvSpPr/>
          <p:nvPr/>
        </p:nvSpPr>
        <p:spPr>
          <a:xfrm>
            <a:off x="3377340" y="3718550"/>
            <a:ext cx="5255944" cy="1224000"/>
          </a:xfrm>
          <a:prstGeom prst="rect">
            <a:avLst/>
          </a:prstGeom>
          <a:solidFill>
            <a:schemeClr val="bg1"/>
          </a:solidFill>
          <a:ln w="381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1347788" defTabSz="457200"/>
            <a:r>
              <a:rPr lang="fr-FR">
                <a:solidFill>
                  <a:srgbClr val="5F5F5F"/>
                </a:solidFill>
              </a:rPr>
              <a:t>Mise à disposition </a:t>
            </a:r>
            <a:br>
              <a:rPr lang="fr-FR">
                <a:solidFill>
                  <a:srgbClr val="5F5F5F"/>
                </a:solidFill>
              </a:rPr>
            </a:br>
            <a:r>
              <a:rPr lang="fr-FR">
                <a:solidFill>
                  <a:srgbClr val="5F5F5F"/>
                </a:solidFill>
              </a:rPr>
              <a:t>de données de consommation </a:t>
            </a:r>
            <a:br>
              <a:rPr lang="fr-FR">
                <a:solidFill>
                  <a:srgbClr val="5F5F5F"/>
                </a:solidFill>
              </a:rPr>
            </a:br>
            <a:r>
              <a:rPr lang="fr-FR" b="1">
                <a:solidFill>
                  <a:srgbClr val="71B857"/>
                </a:solidFill>
              </a:rPr>
              <a:t>plus fréquente</a:t>
            </a:r>
          </a:p>
        </p:txBody>
      </p:sp>
      <p:sp>
        <p:nvSpPr>
          <p:cNvPr id="21" name="Rectangle 20"/>
          <p:cNvSpPr/>
          <p:nvPr/>
        </p:nvSpPr>
        <p:spPr>
          <a:xfrm>
            <a:off x="3377340" y="5085320"/>
            <a:ext cx="5255944" cy="1224000"/>
          </a:xfrm>
          <a:prstGeom prst="rect">
            <a:avLst/>
          </a:prstGeom>
          <a:solidFill>
            <a:schemeClr val="bg1"/>
          </a:solidFill>
          <a:ln w="38100">
            <a:solidFill>
              <a:srgbClr val="009BC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1347788" defTabSz="457200"/>
            <a:r>
              <a:rPr lang="fr-FR" b="1">
                <a:solidFill>
                  <a:srgbClr val="00B1AF"/>
                </a:solidFill>
              </a:rPr>
              <a:t>Modernisation et performance </a:t>
            </a:r>
            <a:br>
              <a:rPr lang="fr-FR">
                <a:solidFill>
                  <a:schemeClr val="accent3"/>
                </a:solidFill>
              </a:rPr>
            </a:br>
            <a:r>
              <a:rPr lang="fr-FR">
                <a:solidFill>
                  <a:srgbClr val="5F5F5F"/>
                </a:solidFill>
              </a:rPr>
              <a:t>du réseau de distribution</a:t>
            </a:r>
          </a:p>
        </p:txBody>
      </p:sp>
      <p:sp>
        <p:nvSpPr>
          <p:cNvPr id="70" name="Espace réservé de la date 3"/>
          <p:cNvSpPr>
            <a:spLocks noGrp="1"/>
          </p:cNvSpPr>
          <p:nvPr>
            <p:ph type="dt" sz="half" idx="17"/>
          </p:nvPr>
        </p:nvSpPr>
        <p:spPr>
          <a:xfrm>
            <a:off x="6164132" y="6356351"/>
            <a:ext cx="1193070" cy="242570"/>
          </a:xfrm>
        </p:spPr>
        <p:txBody>
          <a:bodyPr/>
          <a:lstStyle/>
          <a:p>
            <a:r>
              <a:rPr lang="fr-FR"/>
              <a:t>11 décembre 2015</a:t>
            </a:r>
          </a:p>
        </p:txBody>
      </p:sp>
      <p:sp>
        <p:nvSpPr>
          <p:cNvPr id="72" name="Espace réservé du texte 3"/>
          <p:cNvSpPr txBox="1">
            <a:spLocks/>
          </p:cNvSpPr>
          <p:nvPr/>
        </p:nvSpPr>
        <p:spPr>
          <a:xfrm>
            <a:off x="230760" y="1688175"/>
            <a:ext cx="4320480" cy="576064"/>
          </a:xfrm>
          <a:prstGeom prst="rect">
            <a:avLst/>
          </a:prstGeom>
        </p:spPr>
        <p:txBody>
          <a:bodyPr vert="horz" lIns="91440" tIns="45720" rIns="91440" bIns="45720" rtlCol="0" anchor="ctr" anchorCtr="0">
            <a:noAutofit/>
          </a:bodyPr>
          <a:lstStyle/>
          <a:p>
            <a:pPr marR="0" lvl="0" defTabSz="457200" rtl="0" eaLnBrk="1" fontAlgn="auto" latinLnBrk="0" hangingPunct="1">
              <a:lnSpc>
                <a:spcPct val="100000"/>
              </a:lnSpc>
              <a:spcBef>
                <a:spcPct val="20000"/>
              </a:spcBef>
              <a:spcAft>
                <a:spcPts val="0"/>
              </a:spcAft>
              <a:buClrTx/>
              <a:buSzTx/>
              <a:buFont typeface="Arial"/>
              <a:buNone/>
              <a:tabLst/>
              <a:defRPr/>
            </a:pPr>
            <a:r>
              <a:rPr kumimoji="0" lang="fr-FR" sz="2400" b="1" i="0" u="none" strike="noStrike" kern="1200" cap="none" spc="0" normalizeH="0" baseline="0" noProof="0">
                <a:ln>
                  <a:noFill/>
                </a:ln>
                <a:solidFill>
                  <a:schemeClr val="accent4"/>
                </a:solidFill>
                <a:effectLst/>
                <a:uLnTx/>
                <a:uFillTx/>
                <a:latin typeface="Antagometrica BT" pitchFamily="34" charset="0"/>
              </a:rPr>
              <a:t>3 objectifs majeurs</a:t>
            </a:r>
          </a:p>
        </p:txBody>
      </p:sp>
      <p:sp>
        <p:nvSpPr>
          <p:cNvPr id="73" name="Espace réservé du numéro de diapositive 2"/>
          <p:cNvSpPr>
            <a:spLocks noGrp="1"/>
          </p:cNvSpPr>
          <p:nvPr>
            <p:ph type="sldNum" sz="quarter" idx="18"/>
          </p:nvPr>
        </p:nvSpPr>
        <p:spPr>
          <a:xfrm>
            <a:off x="8243889" y="6705600"/>
            <a:ext cx="576261" cy="152400"/>
          </a:xfrm>
        </p:spPr>
        <p:txBody>
          <a:bodyPr/>
          <a:lstStyle/>
          <a:p>
            <a:fld id="{2C34486F-2F64-425B-BA53-F5106D2763B8}" type="slidenum">
              <a:rPr lang="fr-FR" smtClean="0">
                <a:solidFill>
                  <a:schemeClr val="accent6"/>
                </a:solidFill>
              </a:rPr>
              <a:pPr/>
              <a:t>3</a:t>
            </a:fld>
            <a:endParaRPr lang="fr-FR">
              <a:solidFill>
                <a:schemeClr val="accent6"/>
              </a:solidFill>
            </a:endParaRPr>
          </a:p>
        </p:txBody>
      </p:sp>
      <p:pic>
        <p:nvPicPr>
          <p:cNvPr id="3077" name="Picture 5" descr="C:\Users\LT4110\Desktop\Travaux en cours 2015\Refonte présentation Gazpar\Images\Picto Gazpar-01.png"/>
          <p:cNvPicPr>
            <a:picLocks noChangeAspect="1" noChangeArrowheads="1"/>
          </p:cNvPicPr>
          <p:nvPr/>
        </p:nvPicPr>
        <p:blipFill>
          <a:blip r:embed="rId5" cstate="print"/>
          <a:srcRect/>
          <a:stretch>
            <a:fillRect/>
          </a:stretch>
        </p:blipFill>
        <p:spPr bwMode="auto">
          <a:xfrm>
            <a:off x="3693744" y="2668357"/>
            <a:ext cx="648072" cy="806393"/>
          </a:xfrm>
          <a:prstGeom prst="rect">
            <a:avLst/>
          </a:prstGeom>
          <a:noFill/>
        </p:spPr>
      </p:pic>
      <p:pic>
        <p:nvPicPr>
          <p:cNvPr id="3078" name="Picture 6" descr="C:\Users\LT4110\Desktop\Travaux en cours 2015\Refonte présentation Gazpar\Images\Picto Gazpar-02.png"/>
          <p:cNvPicPr>
            <a:picLocks noChangeAspect="1" noChangeArrowheads="1"/>
          </p:cNvPicPr>
          <p:nvPr/>
        </p:nvPicPr>
        <p:blipFill>
          <a:blip r:embed="rId6" cstate="print"/>
          <a:srcRect/>
          <a:stretch>
            <a:fillRect/>
          </a:stretch>
        </p:blipFill>
        <p:spPr bwMode="auto">
          <a:xfrm>
            <a:off x="3641622" y="3820485"/>
            <a:ext cx="752317" cy="936104"/>
          </a:xfrm>
          <a:prstGeom prst="rect">
            <a:avLst/>
          </a:prstGeom>
          <a:noFill/>
        </p:spPr>
      </p:pic>
      <p:pic>
        <p:nvPicPr>
          <p:cNvPr id="3079" name="Picture 7" descr="C:\Users\LT4110\Desktop\Travaux en cours 2015\Refonte présentation Gazpar\Images\Picto Gazpar-03.png"/>
          <p:cNvPicPr>
            <a:picLocks noChangeAspect="1" noChangeArrowheads="1"/>
          </p:cNvPicPr>
          <p:nvPr/>
        </p:nvPicPr>
        <p:blipFill>
          <a:blip r:embed="rId7" cstate="print"/>
          <a:srcRect/>
          <a:stretch>
            <a:fillRect/>
          </a:stretch>
        </p:blipFill>
        <p:spPr bwMode="auto">
          <a:xfrm>
            <a:off x="3693744" y="5332653"/>
            <a:ext cx="648072" cy="659917"/>
          </a:xfrm>
          <a:prstGeom prst="rect">
            <a:avLst/>
          </a:prstGeom>
          <a:noFill/>
        </p:spPr>
      </p:pic>
    </p:spTree>
    <p:extLst>
      <p:ext uri="{BB962C8B-B14F-4D97-AF65-F5344CB8AC3E}">
        <p14:creationId xmlns:p14="http://schemas.microsoft.com/office/powerpoint/2010/main" val="560107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rrondir un rectangle à un seul coin 11"/>
          <p:cNvSpPr/>
          <p:nvPr/>
        </p:nvSpPr>
        <p:spPr>
          <a:xfrm>
            <a:off x="335280" y="1835341"/>
            <a:ext cx="8341176" cy="3417102"/>
          </a:xfrm>
          <a:prstGeom prst="round1Rect">
            <a:avLst/>
          </a:prstGeom>
          <a:solidFill>
            <a:schemeClr val="bg2">
              <a:lumMod val="20000"/>
              <a:lumOff val="80000"/>
            </a:schemeClr>
          </a:solidFill>
          <a:ln w="28575">
            <a:solidFill>
              <a:schemeClr val="bg1">
                <a:lumMod val="9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1347788" defTabSz="457200"/>
            <a:endParaRPr lang="fr-FR">
              <a:solidFill>
                <a:srgbClr val="5F5F5F"/>
              </a:solidFill>
            </a:endParaRPr>
          </a:p>
        </p:txBody>
      </p:sp>
      <p:sp>
        <p:nvSpPr>
          <p:cNvPr id="19" name="ZoneTexte 18"/>
          <p:cNvSpPr txBox="1"/>
          <p:nvPr/>
        </p:nvSpPr>
        <p:spPr>
          <a:xfrm>
            <a:off x="683568" y="1920314"/>
            <a:ext cx="7718752" cy="1431161"/>
          </a:xfrm>
          <a:prstGeom prst="rect">
            <a:avLst/>
          </a:prstGeom>
          <a:noFill/>
        </p:spPr>
        <p:txBody>
          <a:bodyPr wrap="square" rtlCol="0">
            <a:spAutoFit/>
          </a:bodyPr>
          <a:lstStyle/>
          <a:p>
            <a:pPr marL="342900" indent="-342900" algn="just">
              <a:spcAft>
                <a:spcPts val="1800"/>
              </a:spcAft>
            </a:pPr>
            <a:r>
              <a:rPr lang="fr-FR" sz="1700" b="1">
                <a:solidFill>
                  <a:srgbClr val="0053A1"/>
                </a:solidFill>
              </a:rPr>
              <a:t>Favoriser l’utilisation des données </a:t>
            </a:r>
          </a:p>
          <a:p>
            <a:pPr marL="1074738" indent="-174625">
              <a:spcAft>
                <a:spcPts val="1200"/>
              </a:spcAft>
              <a:buClr>
                <a:srgbClr val="0053A1"/>
              </a:buClr>
              <a:buFont typeface="Arial" pitchFamily="34" charset="0"/>
              <a:buChar char="•"/>
            </a:pPr>
            <a:r>
              <a:rPr lang="fr-FR" sz="1500">
                <a:solidFill>
                  <a:srgbClr val="0053A1"/>
                </a:solidFill>
              </a:rPr>
              <a:t>Mises à disposition des données </a:t>
            </a:r>
            <a:r>
              <a:rPr lang="fr-FR" sz="1500">
                <a:solidFill>
                  <a:prstClr val="black"/>
                </a:solidFill>
              </a:rPr>
              <a:t>aux clients, aux fournisseurs et à des acteurs tiers autorisés</a:t>
            </a:r>
            <a:endParaRPr lang="fr-FR" sz="1500">
              <a:solidFill>
                <a:srgbClr val="0053A1"/>
              </a:solidFill>
            </a:endParaRPr>
          </a:p>
          <a:p>
            <a:pPr marL="1074738" indent="-174625">
              <a:spcAft>
                <a:spcPts val="600"/>
              </a:spcAft>
              <a:buClr>
                <a:srgbClr val="0053A1"/>
              </a:buClr>
              <a:buFont typeface="Arial" pitchFamily="34" charset="0"/>
              <a:buChar char="•"/>
            </a:pPr>
            <a:r>
              <a:rPr lang="fr-FR" sz="1500">
                <a:solidFill>
                  <a:srgbClr val="0053A1"/>
                </a:solidFill>
              </a:rPr>
              <a:t>Accompagnement </a:t>
            </a:r>
            <a:r>
              <a:rPr lang="fr-FR" sz="1500">
                <a:solidFill>
                  <a:prstClr val="black"/>
                </a:solidFill>
              </a:rPr>
              <a:t>des acteurs de la MDE pour l’utilisation des données</a:t>
            </a:r>
          </a:p>
        </p:txBody>
      </p:sp>
      <p:sp>
        <p:nvSpPr>
          <p:cNvPr id="20" name="ZoneTexte 19"/>
          <p:cNvSpPr txBox="1"/>
          <p:nvPr/>
        </p:nvSpPr>
        <p:spPr>
          <a:xfrm>
            <a:off x="755576" y="3726031"/>
            <a:ext cx="7646744" cy="1431161"/>
          </a:xfrm>
          <a:prstGeom prst="rect">
            <a:avLst/>
          </a:prstGeom>
          <a:noFill/>
        </p:spPr>
        <p:txBody>
          <a:bodyPr wrap="square" rtlCol="0">
            <a:spAutoFit/>
          </a:bodyPr>
          <a:lstStyle/>
          <a:p>
            <a:pPr algn="just">
              <a:spcAft>
                <a:spcPts val="1800"/>
              </a:spcAft>
            </a:pPr>
            <a:r>
              <a:rPr lang="fr-FR" sz="1700" b="1">
                <a:solidFill>
                  <a:srgbClr val="0053A1"/>
                </a:solidFill>
              </a:rPr>
              <a:t>Veiller à la sécurité et à la confidentialité des données</a:t>
            </a:r>
          </a:p>
          <a:p>
            <a:pPr marL="1074738" indent="-261938">
              <a:spcAft>
                <a:spcPts val="1200"/>
              </a:spcAft>
              <a:buClr>
                <a:srgbClr val="0053A1"/>
              </a:buClr>
              <a:buFont typeface="Arial" pitchFamily="34" charset="0"/>
              <a:buChar char="•"/>
            </a:pPr>
            <a:r>
              <a:rPr lang="fr-FR" sz="1500">
                <a:solidFill>
                  <a:prstClr val="black"/>
                </a:solidFill>
              </a:rPr>
              <a:t>Développement </a:t>
            </a:r>
            <a:r>
              <a:rPr lang="fr-FR" sz="1500">
                <a:solidFill>
                  <a:srgbClr val="0053A1"/>
                </a:solidFill>
              </a:rPr>
              <a:t>d’interfaces sécurisées </a:t>
            </a:r>
            <a:r>
              <a:rPr lang="fr-FR" sz="1500">
                <a:solidFill>
                  <a:prstClr val="black"/>
                </a:solidFill>
              </a:rPr>
              <a:t>de mise à disposition des données</a:t>
            </a:r>
          </a:p>
          <a:p>
            <a:pPr marL="1074738" indent="-261938">
              <a:spcAft>
                <a:spcPts val="600"/>
              </a:spcAft>
              <a:buClr>
                <a:srgbClr val="0053A1"/>
              </a:buClr>
              <a:buFont typeface="Arial" pitchFamily="34" charset="0"/>
              <a:buChar char="•"/>
            </a:pPr>
            <a:r>
              <a:rPr lang="fr-FR" sz="1500">
                <a:solidFill>
                  <a:prstClr val="black"/>
                </a:solidFill>
              </a:rPr>
              <a:t>Gestion exemplaire du </a:t>
            </a:r>
            <a:r>
              <a:rPr lang="fr-FR" sz="1500">
                <a:solidFill>
                  <a:srgbClr val="0053A1"/>
                </a:solidFill>
              </a:rPr>
              <a:t>consentement des consommateurs </a:t>
            </a:r>
            <a:r>
              <a:rPr lang="fr-FR" sz="1500">
                <a:solidFill>
                  <a:prstClr val="black"/>
                </a:solidFill>
              </a:rPr>
              <a:t>pour la diffusion de données aux acteurs tiers</a:t>
            </a:r>
          </a:p>
        </p:txBody>
      </p:sp>
      <p:sp>
        <p:nvSpPr>
          <p:cNvPr id="6" name="Espace réservé du numéro de diapositive 5"/>
          <p:cNvSpPr>
            <a:spLocks noGrp="1"/>
          </p:cNvSpPr>
          <p:nvPr>
            <p:ph type="sldNum" sz="quarter" idx="18"/>
          </p:nvPr>
        </p:nvSpPr>
        <p:spPr/>
        <p:txBody>
          <a:bodyPr/>
          <a:lstStyle/>
          <a:p>
            <a:fld id="{10C140CD-8AED-46FF-A9A2-77308F3F39AE}" type="slidenum">
              <a:rPr lang="fr-FR" smtClean="0">
                <a:solidFill>
                  <a:srgbClr val="9796A3"/>
                </a:solidFill>
              </a:rPr>
              <a:pPr/>
              <a:t>4</a:t>
            </a:fld>
            <a:endParaRPr lang="fr-FR">
              <a:solidFill>
                <a:srgbClr val="9796A3"/>
              </a:solidFill>
            </a:endParaRPr>
          </a:p>
        </p:txBody>
      </p:sp>
      <p:sp>
        <p:nvSpPr>
          <p:cNvPr id="11" name="ZoneTexte 10"/>
          <p:cNvSpPr txBox="1"/>
          <p:nvPr/>
        </p:nvSpPr>
        <p:spPr>
          <a:xfrm>
            <a:off x="251520" y="983357"/>
            <a:ext cx="8424936" cy="646331"/>
          </a:xfrm>
          <a:prstGeom prst="rect">
            <a:avLst/>
          </a:prstGeom>
          <a:noFill/>
        </p:spPr>
        <p:txBody>
          <a:bodyPr wrap="square" rtlCol="0">
            <a:spAutoFit/>
          </a:bodyPr>
          <a:lstStyle/>
          <a:p>
            <a:pPr algn="just">
              <a:spcAft>
                <a:spcPts val="600"/>
              </a:spcAft>
            </a:pPr>
            <a:r>
              <a:rPr lang="fr-FR">
                <a:solidFill>
                  <a:srgbClr val="009BC4"/>
                </a:solidFill>
                <a:latin typeface="Antagometrica BT" pitchFamily="34" charset="0"/>
              </a:rPr>
              <a:t>Les enjeux pour GRDF dans le cadre de sa mission de service public et dans le respect de la réglementation en vigueur</a:t>
            </a:r>
          </a:p>
        </p:txBody>
      </p:sp>
      <p:pic>
        <p:nvPicPr>
          <p:cNvPr id="18" name="Picture 3"/>
          <p:cNvPicPr>
            <a:picLocks noChangeAspect="1" noChangeArrowheads="1"/>
          </p:cNvPicPr>
          <p:nvPr/>
        </p:nvPicPr>
        <p:blipFill>
          <a:blip r:embed="rId3" cstate="print"/>
          <a:srcRect l="58662" b="11841"/>
          <a:stretch>
            <a:fillRect/>
          </a:stretch>
        </p:blipFill>
        <p:spPr bwMode="auto">
          <a:xfrm>
            <a:off x="827584" y="2471995"/>
            <a:ext cx="629022" cy="590584"/>
          </a:xfrm>
          <a:prstGeom prst="rect">
            <a:avLst/>
          </a:prstGeom>
          <a:noFill/>
          <a:ln w="9525">
            <a:noFill/>
            <a:miter lim="800000"/>
            <a:headEnd/>
            <a:tailEnd/>
          </a:ln>
        </p:spPr>
      </p:pic>
      <p:pic>
        <p:nvPicPr>
          <p:cNvPr id="1026" name="Picture 2" descr="C:\Users\MB5293\Downloads\padlock.png"/>
          <p:cNvPicPr>
            <a:picLocks noChangeAspect="1" noChangeArrowheads="1"/>
          </p:cNvPicPr>
          <p:nvPr/>
        </p:nvPicPr>
        <p:blipFill>
          <a:blip r:embed="rId4" cstate="print"/>
          <a:srcRect/>
          <a:stretch>
            <a:fillRect/>
          </a:stretch>
        </p:blipFill>
        <p:spPr bwMode="auto">
          <a:xfrm>
            <a:off x="837109" y="4293403"/>
            <a:ext cx="576064" cy="576064"/>
          </a:xfrm>
          <a:prstGeom prst="rect">
            <a:avLst/>
          </a:prstGeom>
          <a:noFill/>
        </p:spPr>
      </p:pic>
      <p:sp>
        <p:nvSpPr>
          <p:cNvPr id="22" name="Arrondir un rectangle à un seul coin 21"/>
          <p:cNvSpPr/>
          <p:nvPr/>
        </p:nvSpPr>
        <p:spPr>
          <a:xfrm>
            <a:off x="467544" y="5541615"/>
            <a:ext cx="8208912" cy="600446"/>
          </a:xfrm>
          <a:prstGeom prst="round1Rect">
            <a:avLst/>
          </a:prstGeom>
          <a:solidFill>
            <a:schemeClr val="accent1"/>
          </a:solidFill>
          <a:ln>
            <a:noFill/>
          </a:ln>
        </p:spPr>
        <p:style>
          <a:lnRef idx="2">
            <a:schemeClr val="lt1">
              <a:hueOff val="0"/>
              <a:satOff val="0"/>
              <a:lumOff val="0"/>
              <a:alphaOff val="0"/>
            </a:schemeClr>
          </a:lnRef>
          <a:fillRef idx="1">
            <a:schemeClr val="accent5">
              <a:hueOff val="6056823"/>
              <a:satOff val="-46701"/>
              <a:lumOff val="6177"/>
              <a:alphaOff val="0"/>
            </a:schemeClr>
          </a:fillRef>
          <a:effectRef idx="0">
            <a:schemeClr val="accent5">
              <a:hueOff val="6056823"/>
              <a:satOff val="-46701"/>
              <a:lumOff val="6177"/>
              <a:alphaOff val="0"/>
            </a:schemeClr>
          </a:effectRef>
          <a:fontRef idx="minor">
            <a:schemeClr val="lt1"/>
          </a:fontRef>
        </p:style>
        <p:txBody>
          <a:bodyPr spcFirstLastPara="0" vert="horz" wrap="square" lIns="468000" tIns="45721" rIns="85344" bIns="45720" numCol="1" spcCol="1270" anchor="ctr" anchorCtr="0">
            <a:noAutofit/>
          </a:bodyPr>
          <a:lstStyle/>
          <a:p>
            <a:pPr marL="266700" lvl="1" algn="just"/>
            <a:r>
              <a:rPr lang="fr-FR" sz="1400" b="1">
                <a:solidFill>
                  <a:srgbClr val="FFFFFF"/>
                </a:solidFill>
              </a:rPr>
              <a:t>Le traitement des données de consommation collectées par le compteur communicant gaz de GRDF respecte les recommandations de 2012 de la CNIL. </a:t>
            </a:r>
          </a:p>
        </p:txBody>
      </p:sp>
      <p:sp>
        <p:nvSpPr>
          <p:cNvPr id="23" name="Titre 3"/>
          <p:cNvSpPr>
            <a:spLocks noGrp="1"/>
          </p:cNvSpPr>
          <p:nvPr>
            <p:ph type="title"/>
          </p:nvPr>
        </p:nvSpPr>
        <p:spPr>
          <a:xfrm>
            <a:off x="1764035" y="260251"/>
            <a:ext cx="7056437" cy="648469"/>
          </a:xfrm>
        </p:spPr>
        <p:txBody>
          <a:bodyPr/>
          <a:lstStyle/>
          <a:p>
            <a:r>
              <a:rPr lang="fr-FR" sz="2300" dirty="0"/>
              <a:t>Le rôle de GRDF </a:t>
            </a:r>
          </a:p>
        </p:txBody>
      </p:sp>
      <p:sp>
        <p:nvSpPr>
          <p:cNvPr id="32" name="Ellipse 31"/>
          <p:cNvSpPr/>
          <p:nvPr/>
        </p:nvSpPr>
        <p:spPr>
          <a:xfrm>
            <a:off x="246311" y="5445224"/>
            <a:ext cx="792088" cy="792088"/>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FF"/>
              </a:solidFill>
            </a:endParaRPr>
          </a:p>
        </p:txBody>
      </p:sp>
      <p:pic>
        <p:nvPicPr>
          <p:cNvPr id="4" name="Imag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8304" y="5759419"/>
            <a:ext cx="999270" cy="189861"/>
          </a:xfrm>
          <a:prstGeom prst="rect">
            <a:avLst/>
          </a:prstGeom>
        </p:spPr>
      </p:pic>
    </p:spTree>
    <p:extLst>
      <p:ext uri="{BB962C8B-B14F-4D97-AF65-F5344CB8AC3E}">
        <p14:creationId xmlns:p14="http://schemas.microsoft.com/office/powerpoint/2010/main" val="4221434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3"/>
          </p:nvPr>
        </p:nvSpPr>
        <p:spPr>
          <a:xfrm>
            <a:off x="1763713" y="150289"/>
            <a:ext cx="7056437" cy="1152525"/>
          </a:xfrm>
        </p:spPr>
        <p:txBody>
          <a:bodyPr/>
          <a:lstStyle/>
          <a:p>
            <a:pPr lvl="0">
              <a:buClr>
                <a:srgbClr val="0053A1"/>
              </a:buClr>
            </a:pPr>
            <a:r>
              <a:rPr lang="fr-FR" sz="2300">
                <a:ea typeface="+mj-ea"/>
                <a:cs typeface="+mj-cs"/>
              </a:rPr>
              <a:t>Des données adaptées à la diversité des besoins des acteurs </a:t>
            </a:r>
          </a:p>
        </p:txBody>
      </p:sp>
      <p:pic>
        <p:nvPicPr>
          <p:cNvPr id="8" name="Image 7">
            <a:extLst>
              <a:ext uri="{FF2B5EF4-FFF2-40B4-BE49-F238E27FC236}">
                <a16:creationId xmlns:a16="http://schemas.microsoft.com/office/drawing/2014/main" id="{F581F8D6-93ED-4960-B850-7A408F37087E}"/>
              </a:ext>
            </a:extLst>
          </p:cNvPr>
          <p:cNvPicPr>
            <a:picLocks noChangeAspect="1"/>
          </p:cNvPicPr>
          <p:nvPr/>
        </p:nvPicPr>
        <p:blipFill rotWithShape="1">
          <a:blip r:embed="rId3"/>
          <a:srcRect t="5391"/>
          <a:stretch/>
        </p:blipFill>
        <p:spPr>
          <a:xfrm>
            <a:off x="0" y="2047164"/>
            <a:ext cx="9144000" cy="4514217"/>
          </a:xfrm>
          <a:prstGeom prst="rect">
            <a:avLst/>
          </a:prstGeom>
        </p:spPr>
      </p:pic>
      <p:grpSp>
        <p:nvGrpSpPr>
          <p:cNvPr id="23" name="Groupe 22">
            <a:extLst>
              <a:ext uri="{FF2B5EF4-FFF2-40B4-BE49-F238E27FC236}">
                <a16:creationId xmlns:a16="http://schemas.microsoft.com/office/drawing/2014/main" id="{46CEF3D6-A612-4110-AA76-EF7CD7D0B85B}"/>
              </a:ext>
            </a:extLst>
          </p:cNvPr>
          <p:cNvGrpSpPr/>
          <p:nvPr/>
        </p:nvGrpSpPr>
        <p:grpSpPr>
          <a:xfrm>
            <a:off x="-1323735" y="2300916"/>
            <a:ext cx="7585693" cy="8323540"/>
            <a:chOff x="-1504209" y="2300916"/>
            <a:chExt cx="7585693" cy="8323540"/>
          </a:xfrm>
        </p:grpSpPr>
        <p:sp>
          <p:nvSpPr>
            <p:cNvPr id="2" name="Rectangle : coins arrondis 1">
              <a:extLst>
                <a:ext uri="{FF2B5EF4-FFF2-40B4-BE49-F238E27FC236}">
                  <a16:creationId xmlns:a16="http://schemas.microsoft.com/office/drawing/2014/main" id="{4E4CDA3E-C119-4D4A-99D3-BE46EA1CB107}"/>
                </a:ext>
              </a:extLst>
            </p:cNvPr>
            <p:cNvSpPr/>
            <p:nvPr/>
          </p:nvSpPr>
          <p:spPr>
            <a:xfrm>
              <a:off x="666837" y="2300916"/>
              <a:ext cx="2724063" cy="408623"/>
            </a:xfrm>
            <a:prstGeom prst="roundRect">
              <a:avLst>
                <a:gd name="adj" fmla="val 50000"/>
              </a:avLst>
            </a:prstGeom>
            <a:noFill/>
            <a:ln w="190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r>
                <a:rPr lang="fr-FR">
                  <a:solidFill>
                    <a:srgbClr val="FFFFFF"/>
                  </a:solidFill>
                </a:rPr>
                <a:t>Données en opendata</a:t>
              </a:r>
            </a:p>
          </p:txBody>
        </p:sp>
        <p:sp>
          <p:nvSpPr>
            <p:cNvPr id="3" name="Ellipse 2">
              <a:extLst>
                <a:ext uri="{FF2B5EF4-FFF2-40B4-BE49-F238E27FC236}">
                  <a16:creationId xmlns:a16="http://schemas.microsoft.com/office/drawing/2014/main" id="{D49A5E70-2C84-45F9-BF8E-B3ADF8D743BF}"/>
                </a:ext>
              </a:extLst>
            </p:cNvPr>
            <p:cNvSpPr/>
            <p:nvPr/>
          </p:nvSpPr>
          <p:spPr>
            <a:xfrm>
              <a:off x="-1504209" y="3703781"/>
              <a:ext cx="7585693" cy="6920675"/>
            </a:xfrm>
            <a:prstGeom prst="ellipse">
              <a:avLst/>
            </a:prstGeom>
            <a:noFill/>
            <a:ln w="190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FF"/>
                </a:solidFill>
              </a:endParaRPr>
            </a:p>
          </p:txBody>
        </p:sp>
        <p:sp>
          <p:nvSpPr>
            <p:cNvPr id="6" name="Rectangle 5">
              <a:extLst>
                <a:ext uri="{FF2B5EF4-FFF2-40B4-BE49-F238E27FC236}">
                  <a16:creationId xmlns:a16="http://schemas.microsoft.com/office/drawing/2014/main" id="{A10DDD2C-F107-4511-A4D6-21FE3574763F}"/>
                </a:ext>
              </a:extLst>
            </p:cNvPr>
            <p:cNvSpPr/>
            <p:nvPr/>
          </p:nvSpPr>
          <p:spPr>
            <a:xfrm>
              <a:off x="1196340" y="2832014"/>
              <a:ext cx="1886404" cy="710516"/>
            </a:xfrm>
            <a:prstGeom prst="rect">
              <a:avLst/>
            </a:prstGeom>
          </p:spPr>
          <p:txBody>
            <a:bodyPr wrap="square">
              <a:spAutoFit/>
            </a:bodyPr>
            <a:lstStyle/>
            <a:p>
              <a:pPr>
                <a:lnSpc>
                  <a:spcPct val="80000"/>
                </a:lnSpc>
              </a:pPr>
              <a:r>
                <a:rPr lang="fr-FR" sz="1200">
                  <a:solidFill>
                    <a:srgbClr val="0053A1"/>
                  </a:solidFill>
                </a:rPr>
                <a:t>Des données ouvertes, </a:t>
              </a:r>
              <a:br>
                <a:rPr lang="fr-FR" sz="1200">
                  <a:solidFill>
                    <a:srgbClr val="0053A1"/>
                  </a:solidFill>
                </a:rPr>
              </a:br>
              <a:r>
                <a:rPr lang="fr-FR" sz="1200">
                  <a:solidFill>
                    <a:srgbClr val="0053A1"/>
                  </a:solidFill>
                </a:rPr>
                <a:t>accessibles à tous,</a:t>
              </a:r>
              <a:br>
                <a:rPr lang="fr-FR" sz="1200">
                  <a:solidFill>
                    <a:srgbClr val="0053A1"/>
                  </a:solidFill>
                </a:rPr>
              </a:br>
              <a:r>
                <a:rPr lang="fr-FR" sz="1200">
                  <a:solidFill>
                    <a:srgbClr val="0053A1"/>
                  </a:solidFill>
                </a:rPr>
                <a:t>régulièrement</a:t>
              </a:r>
            </a:p>
            <a:p>
              <a:pPr>
                <a:lnSpc>
                  <a:spcPct val="80000"/>
                </a:lnSpc>
              </a:pPr>
              <a:r>
                <a:rPr lang="fr-FR" sz="1200">
                  <a:solidFill>
                    <a:srgbClr val="0053A1"/>
                  </a:solidFill>
                </a:rPr>
                <a:t>enrichies</a:t>
              </a:r>
              <a:r>
                <a:rPr lang="fr-FR" sz="1400">
                  <a:solidFill>
                    <a:srgbClr val="0053A1"/>
                  </a:solidFill>
                </a:rPr>
                <a:t>.</a:t>
              </a:r>
            </a:p>
          </p:txBody>
        </p:sp>
        <p:cxnSp>
          <p:nvCxnSpPr>
            <p:cNvPr id="9" name="Connecteur droit 8">
              <a:extLst>
                <a:ext uri="{FF2B5EF4-FFF2-40B4-BE49-F238E27FC236}">
                  <a16:creationId xmlns:a16="http://schemas.microsoft.com/office/drawing/2014/main" id="{0BA64E69-45A2-4B3B-A738-B0D48A3CD9AB}"/>
                </a:ext>
              </a:extLst>
            </p:cNvPr>
            <p:cNvCxnSpPr/>
            <p:nvPr/>
          </p:nvCxnSpPr>
          <p:spPr>
            <a:xfrm>
              <a:off x="1196340" y="2709539"/>
              <a:ext cx="0" cy="1146181"/>
            </a:xfrm>
            <a:prstGeom prst="line">
              <a:avLst/>
            </a:prstGeom>
            <a:noFill/>
            <a:ln w="190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cxnSp>
      </p:grpSp>
      <p:grpSp>
        <p:nvGrpSpPr>
          <p:cNvPr id="25" name="Groupe 24">
            <a:extLst>
              <a:ext uri="{FF2B5EF4-FFF2-40B4-BE49-F238E27FC236}">
                <a16:creationId xmlns:a16="http://schemas.microsoft.com/office/drawing/2014/main" id="{F6DD1C48-036C-4705-91DB-DCE0A7523D46}"/>
              </a:ext>
            </a:extLst>
          </p:cNvPr>
          <p:cNvGrpSpPr/>
          <p:nvPr/>
        </p:nvGrpSpPr>
        <p:grpSpPr>
          <a:xfrm>
            <a:off x="3281477" y="2647348"/>
            <a:ext cx="4225539" cy="2368983"/>
            <a:chOff x="3281477" y="2647348"/>
            <a:chExt cx="4225539" cy="2368983"/>
          </a:xfrm>
        </p:grpSpPr>
        <p:sp>
          <p:nvSpPr>
            <p:cNvPr id="14" name="Rectangle : coins arrondis 13">
              <a:extLst>
                <a:ext uri="{FF2B5EF4-FFF2-40B4-BE49-F238E27FC236}">
                  <a16:creationId xmlns:a16="http://schemas.microsoft.com/office/drawing/2014/main" id="{AA0BC601-88CB-4FA0-A2CF-1CE0DAD09885}"/>
                </a:ext>
              </a:extLst>
            </p:cNvPr>
            <p:cNvSpPr/>
            <p:nvPr/>
          </p:nvSpPr>
          <p:spPr>
            <a:xfrm>
              <a:off x="3648518" y="2647348"/>
              <a:ext cx="2815782" cy="369332"/>
            </a:xfrm>
            <a:prstGeom prst="roundRect">
              <a:avLst>
                <a:gd name="adj" fmla="val 50000"/>
              </a:avLst>
            </a:prstGeom>
            <a:noFill/>
            <a:ln w="190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r>
                <a:rPr lang="fr-FR">
                  <a:solidFill>
                    <a:srgbClr val="FFFFFF"/>
                  </a:solidFill>
                </a:rPr>
                <a:t>Données à la demande</a:t>
              </a:r>
            </a:p>
          </p:txBody>
        </p:sp>
        <p:pic>
          <p:nvPicPr>
            <p:cNvPr id="10" name="Image 9">
              <a:extLst>
                <a:ext uri="{FF2B5EF4-FFF2-40B4-BE49-F238E27FC236}">
                  <a16:creationId xmlns:a16="http://schemas.microsoft.com/office/drawing/2014/main" id="{BC31984E-3813-4EC3-81D0-35363F3BBA9C}"/>
                </a:ext>
              </a:extLst>
            </p:cNvPr>
            <p:cNvPicPr>
              <a:picLocks noChangeAspect="1"/>
            </p:cNvPicPr>
            <p:nvPr/>
          </p:nvPicPr>
          <p:blipFill rotWithShape="1">
            <a:blip r:embed="rId3"/>
            <a:srcRect l="28696" t="50000" r="58874" b="26178"/>
            <a:stretch/>
          </p:blipFill>
          <p:spPr>
            <a:xfrm>
              <a:off x="3281477" y="3342973"/>
              <a:ext cx="1011118" cy="1011118"/>
            </a:xfrm>
            <a:prstGeom prst="ellipse">
              <a:avLst/>
            </a:prstGeom>
            <a:noFill/>
            <a:ln w="19050">
              <a:solidFill>
                <a:schemeClr val="bg1"/>
              </a:solidFill>
              <a:prstDash val="dash"/>
            </a:ln>
          </p:spPr>
        </p:pic>
        <p:pic>
          <p:nvPicPr>
            <p:cNvPr id="11" name="Image 10">
              <a:extLst>
                <a:ext uri="{FF2B5EF4-FFF2-40B4-BE49-F238E27FC236}">
                  <a16:creationId xmlns:a16="http://schemas.microsoft.com/office/drawing/2014/main" id="{78D50440-33B9-4166-919D-230491C1E9B8}"/>
                </a:ext>
              </a:extLst>
            </p:cNvPr>
            <p:cNvPicPr>
              <a:picLocks noChangeAspect="1"/>
            </p:cNvPicPr>
            <p:nvPr/>
          </p:nvPicPr>
          <p:blipFill rotWithShape="1">
            <a:blip r:embed="rId3"/>
            <a:srcRect l="36745" t="64099" r="54044" b="18248"/>
            <a:stretch/>
          </p:blipFill>
          <p:spPr>
            <a:xfrm>
              <a:off x="4280813" y="4005213"/>
              <a:ext cx="1011118" cy="1011118"/>
            </a:xfrm>
            <a:prstGeom prst="ellipse">
              <a:avLst/>
            </a:prstGeom>
            <a:noFill/>
            <a:ln w="19050">
              <a:solidFill>
                <a:schemeClr val="bg1"/>
              </a:solidFill>
              <a:prstDash val="dash"/>
            </a:ln>
          </p:spPr>
        </p:pic>
        <p:sp>
          <p:nvSpPr>
            <p:cNvPr id="17" name="Rectangle 16">
              <a:extLst>
                <a:ext uri="{FF2B5EF4-FFF2-40B4-BE49-F238E27FC236}">
                  <a16:creationId xmlns:a16="http://schemas.microsoft.com/office/drawing/2014/main" id="{2DBCED18-BD2F-448E-A65E-F1EFD049BCDD}"/>
                </a:ext>
              </a:extLst>
            </p:cNvPr>
            <p:cNvSpPr/>
            <p:nvPr/>
          </p:nvSpPr>
          <p:spPr>
            <a:xfrm>
              <a:off x="4279084" y="3065811"/>
              <a:ext cx="3227932" cy="683264"/>
            </a:xfrm>
            <a:prstGeom prst="rect">
              <a:avLst/>
            </a:prstGeom>
          </p:spPr>
          <p:txBody>
            <a:bodyPr wrap="square">
              <a:spAutoFit/>
            </a:bodyPr>
            <a:lstStyle/>
            <a:p>
              <a:pPr>
                <a:lnSpc>
                  <a:spcPct val="80000"/>
                </a:lnSpc>
              </a:pPr>
              <a:r>
                <a:rPr lang="fr-FR" sz="1200">
                  <a:solidFill>
                    <a:srgbClr val="0053A1"/>
                  </a:solidFill>
                </a:rPr>
                <a:t>Transmises à des acteurs autorisés (collectivités, gestionnaires d’immeubles, …) sur des périmètres plus fins, sans données </a:t>
              </a:r>
              <a:br>
                <a:rPr lang="fr-FR" sz="1200">
                  <a:solidFill>
                    <a:srgbClr val="0053A1"/>
                  </a:solidFill>
                </a:rPr>
              </a:br>
              <a:r>
                <a:rPr lang="fr-FR" sz="1200">
                  <a:solidFill>
                    <a:srgbClr val="0053A1"/>
                  </a:solidFill>
                </a:rPr>
                <a:t>à caractère personnel ou ICS.</a:t>
              </a:r>
              <a:endParaRPr lang="fr-FR" sz="1400">
                <a:solidFill>
                  <a:srgbClr val="0053A1"/>
                </a:solidFill>
              </a:endParaRPr>
            </a:p>
          </p:txBody>
        </p:sp>
        <p:cxnSp>
          <p:nvCxnSpPr>
            <p:cNvPr id="18" name="Connecteur droit 17">
              <a:extLst>
                <a:ext uri="{FF2B5EF4-FFF2-40B4-BE49-F238E27FC236}">
                  <a16:creationId xmlns:a16="http://schemas.microsoft.com/office/drawing/2014/main" id="{356E46AA-82BB-4362-A08E-908E2FADECCD}"/>
                </a:ext>
              </a:extLst>
            </p:cNvPr>
            <p:cNvCxnSpPr>
              <a:cxnSpLocks/>
            </p:cNvCxnSpPr>
            <p:nvPr/>
          </p:nvCxnSpPr>
          <p:spPr>
            <a:xfrm>
              <a:off x="3973901" y="3016680"/>
              <a:ext cx="0" cy="326293"/>
            </a:xfrm>
            <a:prstGeom prst="line">
              <a:avLst/>
            </a:prstGeom>
            <a:noFill/>
            <a:ln w="190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cxnSp>
      </p:grpSp>
      <p:grpSp>
        <p:nvGrpSpPr>
          <p:cNvPr id="26" name="Groupe 25">
            <a:extLst>
              <a:ext uri="{FF2B5EF4-FFF2-40B4-BE49-F238E27FC236}">
                <a16:creationId xmlns:a16="http://schemas.microsoft.com/office/drawing/2014/main" id="{57C06B6D-32C8-4B95-A13A-5DFBAFA5EFFC}"/>
              </a:ext>
            </a:extLst>
          </p:cNvPr>
          <p:cNvGrpSpPr/>
          <p:nvPr/>
        </p:nvGrpSpPr>
        <p:grpSpPr>
          <a:xfrm>
            <a:off x="5437428" y="4587828"/>
            <a:ext cx="3660731" cy="1472013"/>
            <a:chOff x="5437428" y="4587828"/>
            <a:chExt cx="3660731" cy="1472013"/>
          </a:xfrm>
        </p:grpSpPr>
        <p:sp>
          <p:nvSpPr>
            <p:cNvPr id="15" name="Rectangle : coins arrondis 14">
              <a:extLst>
                <a:ext uri="{FF2B5EF4-FFF2-40B4-BE49-F238E27FC236}">
                  <a16:creationId xmlns:a16="http://schemas.microsoft.com/office/drawing/2014/main" id="{55875017-DFEF-47F6-98D6-7F6363DB9161}"/>
                </a:ext>
              </a:extLst>
            </p:cNvPr>
            <p:cNvSpPr/>
            <p:nvPr/>
          </p:nvSpPr>
          <p:spPr>
            <a:xfrm>
              <a:off x="6106394" y="4587828"/>
              <a:ext cx="2687535" cy="603014"/>
            </a:xfrm>
            <a:prstGeom prst="roundRect">
              <a:avLst>
                <a:gd name="adj" fmla="val 50000"/>
              </a:avLst>
            </a:prstGeom>
            <a:noFill/>
            <a:ln w="190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lnSpc>
                  <a:spcPct val="80000"/>
                </a:lnSpc>
              </a:pPr>
              <a:r>
                <a:rPr lang="fr-FR">
                  <a:solidFill>
                    <a:srgbClr val="FFFFFF"/>
                  </a:solidFill>
                </a:rPr>
                <a:t>Données individuelles </a:t>
              </a:r>
              <a:br>
                <a:rPr lang="fr-FR">
                  <a:solidFill>
                    <a:srgbClr val="FFFFFF"/>
                  </a:solidFill>
                </a:rPr>
              </a:br>
              <a:r>
                <a:rPr lang="fr-FR">
                  <a:solidFill>
                    <a:srgbClr val="FFFFFF"/>
                  </a:solidFill>
                </a:rPr>
                <a:t>de consommation</a:t>
              </a:r>
            </a:p>
          </p:txBody>
        </p:sp>
        <p:sp>
          <p:nvSpPr>
            <p:cNvPr id="20" name="Rectangle 19">
              <a:extLst>
                <a:ext uri="{FF2B5EF4-FFF2-40B4-BE49-F238E27FC236}">
                  <a16:creationId xmlns:a16="http://schemas.microsoft.com/office/drawing/2014/main" id="{A0178E2A-8BCA-4ADB-A75F-70AD8B5AFD8F}"/>
                </a:ext>
              </a:extLst>
            </p:cNvPr>
            <p:cNvSpPr/>
            <p:nvPr/>
          </p:nvSpPr>
          <p:spPr>
            <a:xfrm>
              <a:off x="6302361" y="5262431"/>
              <a:ext cx="2795798" cy="685509"/>
            </a:xfrm>
            <a:prstGeom prst="rect">
              <a:avLst/>
            </a:prstGeom>
          </p:spPr>
          <p:txBody>
            <a:bodyPr wrap="square">
              <a:spAutoFit/>
            </a:bodyPr>
            <a:lstStyle/>
            <a:p>
              <a:pPr>
                <a:lnSpc>
                  <a:spcPct val="80000"/>
                </a:lnSpc>
              </a:pPr>
              <a:r>
                <a:rPr lang="fr-FR" sz="1200">
                  <a:solidFill>
                    <a:srgbClr val="0053A1"/>
                  </a:solidFill>
                </a:rPr>
                <a:t>Données quotidiennes, accessibles à chaque consommateur ou transmises à des tiers autorisés sous réserve du consentement du client.</a:t>
              </a:r>
              <a:endParaRPr lang="fr-FR" sz="1400">
                <a:solidFill>
                  <a:srgbClr val="0053A1"/>
                </a:solidFill>
              </a:endParaRPr>
            </a:p>
          </p:txBody>
        </p:sp>
        <p:pic>
          <p:nvPicPr>
            <p:cNvPr id="21" name="Image 20">
              <a:extLst>
                <a:ext uri="{FF2B5EF4-FFF2-40B4-BE49-F238E27FC236}">
                  <a16:creationId xmlns:a16="http://schemas.microsoft.com/office/drawing/2014/main" id="{85711FB9-294A-49C1-A862-936F53F8113C}"/>
                </a:ext>
              </a:extLst>
            </p:cNvPr>
            <p:cNvPicPr>
              <a:picLocks noChangeAspect="1"/>
            </p:cNvPicPr>
            <p:nvPr/>
          </p:nvPicPr>
          <p:blipFill rotWithShape="1">
            <a:blip r:embed="rId4"/>
            <a:srcRect l="3722" r="3722"/>
            <a:stretch/>
          </p:blipFill>
          <p:spPr>
            <a:xfrm>
              <a:off x="5437428" y="5390875"/>
              <a:ext cx="668966" cy="668966"/>
            </a:xfrm>
            <a:prstGeom prst="ellipse">
              <a:avLst/>
            </a:prstGeom>
            <a:ln w="19050">
              <a:solidFill>
                <a:schemeClr val="bg1"/>
              </a:solidFill>
              <a:prstDash val="dash"/>
            </a:ln>
            <a:effectLst/>
          </p:spPr>
        </p:pic>
      </p:grpSp>
      <p:sp>
        <p:nvSpPr>
          <p:cNvPr id="22" name="Espace réservé du contenu 4">
            <a:extLst>
              <a:ext uri="{FF2B5EF4-FFF2-40B4-BE49-F238E27FC236}">
                <a16:creationId xmlns:a16="http://schemas.microsoft.com/office/drawing/2014/main" id="{33E937D3-A05F-475F-A6D0-BEC1896E6C09}"/>
              </a:ext>
            </a:extLst>
          </p:cNvPr>
          <p:cNvSpPr>
            <a:spLocks noGrp="1"/>
          </p:cNvSpPr>
          <p:nvPr>
            <p:ph sz="quarter" idx="14"/>
          </p:nvPr>
        </p:nvSpPr>
        <p:spPr>
          <a:xfrm>
            <a:off x="284481" y="1058892"/>
            <a:ext cx="8509448" cy="663197"/>
          </a:xfrm>
        </p:spPr>
        <p:txBody>
          <a:bodyPr/>
          <a:lstStyle/>
          <a:p>
            <a:pPr lvl="1"/>
            <a:r>
              <a:rPr lang="fr-FR" sz="1800">
                <a:solidFill>
                  <a:schemeClr val="accent2"/>
                </a:solidFill>
                <a:latin typeface="Antagometrica BT" pitchFamily="34" charset="0"/>
              </a:rPr>
              <a:t>Open Data, à la demande ou individuelles, des données pour tous les usages, dans le respect de la confidentialité</a:t>
            </a:r>
          </a:p>
          <a:p>
            <a:endParaRPr lang="fr-FR">
              <a:solidFill>
                <a:schemeClr val="bg1"/>
              </a:solidFill>
            </a:endParaRPr>
          </a:p>
        </p:txBody>
      </p:sp>
      <p:grpSp>
        <p:nvGrpSpPr>
          <p:cNvPr id="28" name="Groupe 27">
            <a:extLst>
              <a:ext uri="{FF2B5EF4-FFF2-40B4-BE49-F238E27FC236}">
                <a16:creationId xmlns:a16="http://schemas.microsoft.com/office/drawing/2014/main" id="{EBEADF01-5FFB-433B-8F6F-0499E900E487}"/>
              </a:ext>
            </a:extLst>
          </p:cNvPr>
          <p:cNvGrpSpPr/>
          <p:nvPr/>
        </p:nvGrpSpPr>
        <p:grpSpPr>
          <a:xfrm>
            <a:off x="5322856" y="5225708"/>
            <a:ext cx="933664" cy="933664"/>
            <a:chOff x="4863034" y="7643629"/>
            <a:chExt cx="1357496" cy="1357496"/>
          </a:xfrm>
        </p:grpSpPr>
        <p:pic>
          <p:nvPicPr>
            <p:cNvPr id="30" name="Image 29">
              <a:extLst>
                <a:ext uri="{FF2B5EF4-FFF2-40B4-BE49-F238E27FC236}">
                  <a16:creationId xmlns:a16="http://schemas.microsoft.com/office/drawing/2014/main" id="{45B5ECEC-F4B0-4FD4-AFA1-5FD3A38D1836}"/>
                </a:ext>
              </a:extLst>
            </p:cNvPr>
            <p:cNvPicPr>
              <a:picLocks noChangeAspect="1"/>
            </p:cNvPicPr>
            <p:nvPr/>
          </p:nvPicPr>
          <p:blipFill rotWithShape="1">
            <a:blip r:embed="rId5"/>
            <a:srcRect l="10915" r="10915"/>
            <a:stretch/>
          </p:blipFill>
          <p:spPr>
            <a:xfrm>
              <a:off x="4863034" y="7643629"/>
              <a:ext cx="1357496" cy="1357496"/>
            </a:xfrm>
            <a:prstGeom prst="ellipse">
              <a:avLst/>
            </a:prstGeom>
            <a:solidFill>
              <a:schemeClr val="bg1"/>
            </a:solidFill>
            <a:ln w="19050">
              <a:solidFill>
                <a:schemeClr val="bg1"/>
              </a:solidFill>
              <a:prstDash val="dash"/>
            </a:ln>
            <a:effectLst/>
          </p:spPr>
        </p:pic>
        <p:pic>
          <p:nvPicPr>
            <p:cNvPr id="31" name="Image 30">
              <a:extLst>
                <a:ext uri="{FF2B5EF4-FFF2-40B4-BE49-F238E27FC236}">
                  <a16:creationId xmlns:a16="http://schemas.microsoft.com/office/drawing/2014/main" id="{746E8405-671D-42E2-95C0-389D22C1C8A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0408" t="48775" r="24645" b="17387"/>
            <a:stretch/>
          </p:blipFill>
          <p:spPr>
            <a:xfrm>
              <a:off x="5202428" y="8173405"/>
              <a:ext cx="793053" cy="468348"/>
            </a:xfrm>
            <a:prstGeom prst="rect">
              <a:avLst/>
            </a:prstGeom>
          </p:spPr>
        </p:pic>
        <p:pic>
          <p:nvPicPr>
            <p:cNvPr id="32" name="Image 31">
              <a:extLst>
                <a:ext uri="{FF2B5EF4-FFF2-40B4-BE49-F238E27FC236}">
                  <a16:creationId xmlns:a16="http://schemas.microsoft.com/office/drawing/2014/main" id="{F6AD41BB-D739-4E58-8008-3E5859FF7562}"/>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81" t="606" r="59807" b="86703"/>
            <a:stretch/>
          </p:blipFill>
          <p:spPr>
            <a:xfrm>
              <a:off x="5202428" y="8036605"/>
              <a:ext cx="793053" cy="136800"/>
            </a:xfrm>
            <a:prstGeom prst="rect">
              <a:avLst/>
            </a:prstGeom>
          </p:spPr>
        </p:pic>
      </p:grpSp>
      <p:sp>
        <p:nvSpPr>
          <p:cNvPr id="7" name="Espace réservé du numéro de diapositive 6"/>
          <p:cNvSpPr>
            <a:spLocks noGrp="1"/>
          </p:cNvSpPr>
          <p:nvPr>
            <p:ph type="sldNum" sz="quarter" idx="11"/>
          </p:nvPr>
        </p:nvSpPr>
        <p:spPr/>
        <p:txBody>
          <a:bodyPr/>
          <a:lstStyle/>
          <a:p>
            <a:fld id="{10C140CD-8AED-46FF-A9A2-77308F3F39AE}" type="slidenum">
              <a:rPr lang="fr-FR" smtClean="0">
                <a:solidFill>
                  <a:srgbClr val="9796A3"/>
                </a:solidFill>
              </a:rPr>
              <a:pPr/>
              <a:t>5</a:t>
            </a:fld>
            <a:endParaRPr lang="fr-FR">
              <a:solidFill>
                <a:srgbClr val="9796A3"/>
              </a:solidFill>
            </a:endParaRPr>
          </a:p>
        </p:txBody>
      </p:sp>
      <p:sp>
        <p:nvSpPr>
          <p:cNvPr id="5" name="Espace réservé de la date 4"/>
          <p:cNvSpPr>
            <a:spLocks noGrp="1"/>
          </p:cNvSpPr>
          <p:nvPr>
            <p:ph type="dt" sz="half" idx="10"/>
          </p:nvPr>
        </p:nvSpPr>
        <p:spPr/>
        <p:txBody>
          <a:bodyPr/>
          <a:lstStyle/>
          <a:p>
            <a:r>
              <a:rPr lang="fr-FR">
                <a:solidFill>
                  <a:srgbClr val="FFFFFF">
                    <a:alpha val="0"/>
                  </a:srgbClr>
                </a:solidFill>
              </a:rPr>
              <a:t>12/06/2017</a:t>
            </a:r>
          </a:p>
        </p:txBody>
      </p:sp>
    </p:spTree>
    <p:extLst>
      <p:ext uri="{BB962C8B-B14F-4D97-AF65-F5344CB8AC3E}">
        <p14:creationId xmlns:p14="http://schemas.microsoft.com/office/powerpoint/2010/main" val="907115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WH2040\Downloads\macbook.png"/>
          <p:cNvPicPr>
            <a:picLocks noChangeAspect="1" noChangeArrowheads="1"/>
          </p:cNvPicPr>
          <p:nvPr/>
        </p:nvPicPr>
        <p:blipFill>
          <a:blip r:embed="rId3" cstate="print"/>
          <a:srcRect t="15143" b="16208"/>
          <a:stretch>
            <a:fillRect/>
          </a:stretch>
        </p:blipFill>
        <p:spPr bwMode="auto">
          <a:xfrm>
            <a:off x="363165" y="1573782"/>
            <a:ext cx="8465423" cy="4900839"/>
          </a:xfrm>
          <a:prstGeom prst="rect">
            <a:avLst/>
          </a:prstGeom>
          <a:noFill/>
        </p:spPr>
      </p:pic>
      <p:pic>
        <p:nvPicPr>
          <p:cNvPr id="16" name="Image 15"/>
          <p:cNvPicPr>
            <a:picLocks noChangeAspect="1"/>
          </p:cNvPicPr>
          <p:nvPr/>
        </p:nvPicPr>
        <p:blipFill>
          <a:blip r:embed="rId4"/>
          <a:stretch>
            <a:fillRect/>
          </a:stretch>
        </p:blipFill>
        <p:spPr>
          <a:xfrm>
            <a:off x="1461148" y="2088663"/>
            <a:ext cx="6160388" cy="3398472"/>
          </a:xfrm>
          <a:prstGeom prst="rect">
            <a:avLst/>
          </a:prstGeom>
        </p:spPr>
      </p:pic>
      <p:sp>
        <p:nvSpPr>
          <p:cNvPr id="2" name="Espace réservé de la date 1"/>
          <p:cNvSpPr>
            <a:spLocks noGrp="1"/>
          </p:cNvSpPr>
          <p:nvPr>
            <p:ph type="dt" sz="half" idx="10"/>
          </p:nvPr>
        </p:nvSpPr>
        <p:spPr/>
        <p:txBody>
          <a:bodyPr/>
          <a:lstStyle/>
          <a:p>
            <a:fld id="{69695E54-0000-4780-9DB7-3A9BB1262BE7}" type="datetime1">
              <a:rPr lang="fr-FR" smtClean="0">
                <a:solidFill>
                  <a:srgbClr val="FFFFFF">
                    <a:alpha val="0"/>
                  </a:srgbClr>
                </a:solidFill>
              </a:rPr>
              <a:pPr/>
              <a:t>09/04/2021</a:t>
            </a:fld>
            <a:endParaRPr lang="fr-FR">
              <a:solidFill>
                <a:srgbClr val="FFFFFF">
                  <a:alpha val="0"/>
                </a:srgbClr>
              </a:solidFill>
            </a:endParaRPr>
          </a:p>
        </p:txBody>
      </p:sp>
      <p:sp>
        <p:nvSpPr>
          <p:cNvPr id="3" name="Espace réservé du numéro de diapositive 2"/>
          <p:cNvSpPr>
            <a:spLocks noGrp="1"/>
          </p:cNvSpPr>
          <p:nvPr>
            <p:ph type="sldNum" sz="quarter" idx="11"/>
          </p:nvPr>
        </p:nvSpPr>
        <p:spPr/>
        <p:txBody>
          <a:bodyPr/>
          <a:lstStyle/>
          <a:p>
            <a:fld id="{10C140CD-8AED-46FF-A9A2-77308F3F39AE}" type="slidenum">
              <a:rPr lang="fr-FR" smtClean="0">
                <a:solidFill>
                  <a:srgbClr val="9796A3"/>
                </a:solidFill>
              </a:rPr>
              <a:pPr/>
              <a:t>6</a:t>
            </a:fld>
            <a:endParaRPr lang="fr-FR">
              <a:solidFill>
                <a:srgbClr val="9796A3"/>
              </a:solidFill>
            </a:endParaRPr>
          </a:p>
        </p:txBody>
      </p:sp>
      <p:sp>
        <p:nvSpPr>
          <p:cNvPr id="25" name="Espace réservé du texte 4"/>
          <p:cNvSpPr>
            <a:spLocks noGrp="1"/>
          </p:cNvSpPr>
          <p:nvPr>
            <p:ph type="body" sz="quarter" idx="13"/>
          </p:nvPr>
        </p:nvSpPr>
        <p:spPr>
          <a:xfrm>
            <a:off x="1461148" y="304820"/>
            <a:ext cx="7056437" cy="359891"/>
          </a:xfrm>
        </p:spPr>
        <p:txBody>
          <a:bodyPr/>
          <a:lstStyle/>
          <a:p>
            <a:r>
              <a:rPr lang="fr-FR" sz="2200">
                <a:ea typeface="+mj-ea"/>
                <a:cs typeface="+mj-cs"/>
              </a:rPr>
              <a:t>Le suivi de consommation sur </a:t>
            </a:r>
            <a:r>
              <a:rPr lang="fr-FR" sz="2200" i="1">
                <a:ea typeface="+mj-ea"/>
                <a:cs typeface="+mj-cs"/>
              </a:rPr>
              <a:t>Mon Espace GRDF</a:t>
            </a:r>
            <a:r>
              <a:rPr lang="fr-FR" sz="2200">
                <a:ea typeface="+mj-ea"/>
                <a:cs typeface="+mj-cs"/>
              </a:rPr>
              <a:t> </a:t>
            </a:r>
          </a:p>
        </p:txBody>
      </p:sp>
      <p:sp>
        <p:nvSpPr>
          <p:cNvPr id="26" name="Espace réservé du texte 8"/>
          <p:cNvSpPr txBox="1">
            <a:spLocks/>
          </p:cNvSpPr>
          <p:nvPr/>
        </p:nvSpPr>
        <p:spPr>
          <a:xfrm>
            <a:off x="323528" y="1051595"/>
            <a:ext cx="7074758" cy="288031"/>
          </a:xfrm>
          <a:prstGeom prst="rect">
            <a:avLst/>
          </a:prstGeom>
        </p:spPr>
        <p:txBody>
          <a:bodyPr anchor="ctr">
            <a:noAutofit/>
          </a:bodyPr>
          <a:lstStyle>
            <a:lvl1pPr marL="0" indent="0" algn="l" defTabSz="914400" rtl="0" eaLnBrk="1" latinLnBrk="0" hangingPunct="1">
              <a:lnSpc>
                <a:spcPct val="110000"/>
              </a:lnSpc>
              <a:spcBef>
                <a:spcPts val="1500"/>
              </a:spcBef>
              <a:spcAft>
                <a:spcPts val="800"/>
              </a:spcAft>
              <a:buClr>
                <a:schemeClr val="accent1"/>
              </a:buClr>
              <a:buSzPct val="100000"/>
              <a:buFont typeface="Arial" panose="020B0604020202020204" pitchFamily="34" charset="0"/>
              <a:buNone/>
              <a:defRPr sz="1600" kern="1200">
                <a:solidFill>
                  <a:schemeClr val="accent5"/>
                </a:solidFill>
                <a:latin typeface="+mj-lt"/>
                <a:ea typeface="+mn-ea"/>
                <a:cs typeface="+mn-cs"/>
              </a:defRPr>
            </a:lvl1pPr>
            <a:lvl2pPr marL="0" indent="0" algn="l" defTabSz="914400" rtl="0" eaLnBrk="1" latinLnBrk="0" hangingPunct="1">
              <a:lnSpc>
                <a:spcPct val="110000"/>
              </a:lnSpc>
              <a:spcBef>
                <a:spcPts val="0"/>
              </a:spcBef>
              <a:spcAft>
                <a:spcPts val="0"/>
              </a:spcAft>
              <a:buClr>
                <a:schemeClr val="accent1"/>
              </a:buClr>
              <a:buSzPct val="100000"/>
              <a:buFont typeface="Arial" panose="020B0604020202020204" pitchFamily="34" charset="0"/>
              <a:buNone/>
              <a:defRPr sz="1200" kern="1200">
                <a:solidFill>
                  <a:schemeClr val="accent6"/>
                </a:solidFill>
                <a:latin typeface="+mn-lt"/>
                <a:ea typeface="+mn-ea"/>
                <a:cs typeface="+mn-cs"/>
              </a:defRPr>
            </a:lvl2pPr>
            <a:lvl3pPr marL="396000" indent="0" algn="l" defTabSz="914400" rtl="0" eaLnBrk="1" latinLnBrk="0" hangingPunct="1">
              <a:lnSpc>
                <a:spcPct val="110000"/>
              </a:lnSpc>
              <a:spcBef>
                <a:spcPts val="1500"/>
              </a:spcBef>
              <a:spcAft>
                <a:spcPts val="800"/>
              </a:spcAft>
              <a:buClr>
                <a:schemeClr val="accent1"/>
              </a:buClr>
              <a:buSzPct val="100000"/>
              <a:buFont typeface="Arial" panose="020B0604020202020204" pitchFamily="34" charset="0"/>
              <a:buNone/>
              <a:defRPr sz="1400" kern="1200">
                <a:solidFill>
                  <a:schemeClr val="accent5"/>
                </a:solidFill>
                <a:latin typeface="+mj-lt"/>
                <a:ea typeface="+mn-ea"/>
                <a:cs typeface="+mn-cs"/>
              </a:defRPr>
            </a:lvl3pPr>
            <a:lvl4pPr marL="396000" indent="0" algn="l" defTabSz="914400" rtl="0" eaLnBrk="1" latinLnBrk="0" hangingPunct="1">
              <a:lnSpc>
                <a:spcPct val="110000"/>
              </a:lnSpc>
              <a:spcBef>
                <a:spcPts val="0"/>
              </a:spcBef>
              <a:spcAft>
                <a:spcPts val="0"/>
              </a:spcAft>
              <a:buClr>
                <a:schemeClr val="accent1"/>
              </a:buClr>
              <a:buSzPct val="100000"/>
              <a:buFont typeface="Arial" panose="020B0604020202020204" pitchFamily="34" charset="0"/>
              <a:buNone/>
              <a:defRPr sz="1200" kern="1200">
                <a:solidFill>
                  <a:schemeClr val="accent6"/>
                </a:solidFill>
                <a:latin typeface="+mn-lt"/>
                <a:ea typeface="+mn-ea"/>
                <a:cs typeface="+mn-cs"/>
              </a:defRPr>
            </a:lvl4pPr>
            <a:lvl5pPr marL="1080000" indent="0" algn="l" defTabSz="914400" rtl="0" eaLnBrk="1" latinLnBrk="0" hangingPunct="1">
              <a:lnSpc>
                <a:spcPct val="110000"/>
              </a:lnSpc>
              <a:spcBef>
                <a:spcPts val="1500"/>
              </a:spcBef>
              <a:spcAft>
                <a:spcPts val="800"/>
              </a:spcAft>
              <a:buClr>
                <a:schemeClr val="accent1"/>
              </a:buClr>
              <a:buSzPct val="100000"/>
              <a:buFont typeface="Arial" panose="020B0604020202020204" pitchFamily="34" charset="0"/>
              <a:buNone/>
              <a:defRPr sz="1200" kern="1200">
                <a:solidFill>
                  <a:schemeClr val="accent6"/>
                </a:solidFill>
                <a:latin typeface="+mj-lt"/>
                <a:ea typeface="+mn-ea"/>
                <a:cs typeface="+mn-cs"/>
              </a:defRPr>
            </a:lvl5pPr>
            <a:lvl6pPr marL="1080000" indent="0" algn="l" defTabSz="914400" rtl="0" eaLnBrk="1" latinLnBrk="0" hangingPunct="1">
              <a:spcBef>
                <a:spcPts val="0"/>
              </a:spcBef>
              <a:spcAft>
                <a:spcPts val="0"/>
              </a:spcAft>
              <a:buClr>
                <a:schemeClr val="accent1"/>
              </a:buClr>
              <a:buFont typeface="Arial" panose="020B0604020202020204" pitchFamily="34" charset="0"/>
              <a:buNone/>
              <a:defRPr sz="1050" kern="1200">
                <a:solidFill>
                  <a:schemeClr val="accent6"/>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600"/>
              </a:spcAft>
              <a:buClr>
                <a:srgbClr val="0053A1"/>
              </a:buClr>
            </a:pPr>
            <a:r>
              <a:rPr lang="fr-FR" sz="1800">
                <a:solidFill>
                  <a:schemeClr val="accent2"/>
                </a:solidFill>
                <a:latin typeface="Antagometrica BT" pitchFamily="34" charset="0"/>
              </a:rPr>
              <a:t>La visualisation de la consommation quotidienne permet de mesurer l’efficacité des actions de MDE et d’augmenter leur impact</a:t>
            </a:r>
          </a:p>
        </p:txBody>
      </p:sp>
      <p:grpSp>
        <p:nvGrpSpPr>
          <p:cNvPr id="4" name="Groupe 12"/>
          <p:cNvGrpSpPr/>
          <p:nvPr/>
        </p:nvGrpSpPr>
        <p:grpSpPr>
          <a:xfrm>
            <a:off x="4989367" y="4995440"/>
            <a:ext cx="2036638" cy="193486"/>
            <a:chOff x="6387306" y="4275642"/>
            <a:chExt cx="1623429" cy="161470"/>
          </a:xfrm>
        </p:grpSpPr>
        <p:sp>
          <p:nvSpPr>
            <p:cNvPr id="9" name="Rectangle 8"/>
            <p:cNvSpPr/>
            <p:nvPr/>
          </p:nvSpPr>
          <p:spPr>
            <a:xfrm>
              <a:off x="6387306" y="4293096"/>
              <a:ext cx="632966" cy="1440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ntagometrica BT"/>
              </a:endParaRPr>
            </a:p>
          </p:txBody>
        </p:sp>
        <p:sp>
          <p:nvSpPr>
            <p:cNvPr id="10" name="Rectangle 9"/>
            <p:cNvSpPr/>
            <p:nvPr/>
          </p:nvSpPr>
          <p:spPr>
            <a:xfrm>
              <a:off x="7134229" y="4275642"/>
              <a:ext cx="876506" cy="16146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ntagometrica BT"/>
              </a:endParaRPr>
            </a:p>
          </p:txBody>
        </p:sp>
      </p:grpSp>
      <p:sp>
        <p:nvSpPr>
          <p:cNvPr id="14" name="Arrondir un rectangle avec un coin diagonal 13"/>
          <p:cNvSpPr/>
          <p:nvPr/>
        </p:nvSpPr>
        <p:spPr>
          <a:xfrm>
            <a:off x="179512" y="1733575"/>
            <a:ext cx="1598340" cy="1327147"/>
          </a:xfrm>
          <a:prstGeom prst="round2DiagRect">
            <a:avLst>
              <a:gd name="adj1" fmla="val 39171"/>
              <a:gd name="adj2" fmla="val 0"/>
            </a:avLst>
          </a:prstGeom>
          <a:effectLst/>
        </p:spPr>
        <p:style>
          <a:lnRef idx="3">
            <a:schemeClr val="lt1"/>
          </a:lnRef>
          <a:fillRef idx="1">
            <a:schemeClr val="accent3"/>
          </a:fillRef>
          <a:effectRef idx="1">
            <a:schemeClr val="accent3"/>
          </a:effectRef>
          <a:fontRef idx="minor">
            <a:schemeClr val="lt1"/>
          </a:fontRef>
        </p:style>
        <p:txBody>
          <a:bodyPr rtlCol="0" anchor="ctr"/>
          <a:lstStyle/>
          <a:p>
            <a:pPr algn="ctr"/>
            <a:r>
              <a:rPr lang="fr-FR">
                <a:solidFill>
                  <a:schemeClr val="bg1"/>
                </a:solidFill>
                <a:ea typeface="+mj-ea"/>
                <a:cs typeface="+mj-cs"/>
              </a:rPr>
              <a:t>Exemple de la vue par jour</a:t>
            </a:r>
          </a:p>
        </p:txBody>
      </p:sp>
      <p:grpSp>
        <p:nvGrpSpPr>
          <p:cNvPr id="5" name="Groupe 34"/>
          <p:cNvGrpSpPr/>
          <p:nvPr/>
        </p:nvGrpSpPr>
        <p:grpSpPr>
          <a:xfrm>
            <a:off x="5302938" y="4363963"/>
            <a:ext cx="1584176" cy="1774287"/>
            <a:chOff x="7380312" y="1268760"/>
            <a:chExt cx="1584176" cy="1872208"/>
          </a:xfrm>
        </p:grpSpPr>
        <p:sp>
          <p:nvSpPr>
            <p:cNvPr id="17" name="Rectangle à coins arrondis 16"/>
            <p:cNvSpPr/>
            <p:nvPr/>
          </p:nvSpPr>
          <p:spPr>
            <a:xfrm>
              <a:off x="7446079" y="2204864"/>
              <a:ext cx="1518409" cy="936104"/>
            </a:xfrm>
            <a:prstGeom prst="roundRect">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400" b="1">
                  <a:solidFill>
                    <a:srgbClr val="9796A3">
                      <a:lumMod val="75000"/>
                    </a:srgbClr>
                  </a:solidFill>
                  <a:latin typeface="Antagometrica BT"/>
                </a:rPr>
                <a:t>Comparaison</a:t>
              </a:r>
              <a:r>
                <a:rPr lang="fr-FR" sz="1400">
                  <a:solidFill>
                    <a:srgbClr val="9796A3">
                      <a:lumMod val="75000"/>
                    </a:srgbClr>
                  </a:solidFill>
                  <a:latin typeface="Antagometrica BT"/>
                </a:rPr>
                <a:t> avec l’année précédente</a:t>
              </a:r>
              <a:endParaRPr lang="fr-FR" sz="1400" b="1">
                <a:solidFill>
                  <a:srgbClr val="9796A3">
                    <a:lumMod val="75000"/>
                  </a:srgbClr>
                </a:solidFill>
                <a:latin typeface="Antagometrica BT"/>
              </a:endParaRPr>
            </a:p>
          </p:txBody>
        </p:sp>
        <p:cxnSp>
          <p:nvCxnSpPr>
            <p:cNvPr id="18" name="Connecteur droit avec flèche 17"/>
            <p:cNvCxnSpPr/>
            <p:nvPr/>
          </p:nvCxnSpPr>
          <p:spPr>
            <a:xfrm flipH="1" flipV="1">
              <a:off x="7380312" y="1268760"/>
              <a:ext cx="288032" cy="1080120"/>
            </a:xfrm>
            <a:prstGeom prst="straightConnector1">
              <a:avLst/>
            </a:prstGeom>
            <a:ln>
              <a:solidFill>
                <a:schemeClr val="accent5"/>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6" name="Groupe 33"/>
          <p:cNvGrpSpPr/>
          <p:nvPr/>
        </p:nvGrpSpPr>
        <p:grpSpPr>
          <a:xfrm>
            <a:off x="7398286" y="2936365"/>
            <a:ext cx="1440160" cy="1047160"/>
            <a:chOff x="7524328" y="1628800"/>
            <a:chExt cx="1440160" cy="1512168"/>
          </a:xfrm>
        </p:grpSpPr>
        <p:sp>
          <p:nvSpPr>
            <p:cNvPr id="21" name="Rectangle à coins arrondis 20"/>
            <p:cNvSpPr/>
            <p:nvPr/>
          </p:nvSpPr>
          <p:spPr>
            <a:xfrm>
              <a:off x="7668344" y="2204864"/>
              <a:ext cx="1296144" cy="936104"/>
            </a:xfrm>
            <a:prstGeom prst="roundRect">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a:solidFill>
                    <a:srgbClr val="9796A3">
                      <a:lumMod val="75000"/>
                    </a:srgbClr>
                  </a:solidFill>
                  <a:latin typeface="Antagometrica BT"/>
                </a:rPr>
                <a:t>Affichage en </a:t>
              </a:r>
              <a:r>
                <a:rPr lang="fr-FR" sz="1400" b="1">
                  <a:solidFill>
                    <a:srgbClr val="9796A3">
                      <a:lumMod val="75000"/>
                    </a:srgbClr>
                  </a:solidFill>
                  <a:latin typeface="Antagometrica BT"/>
                </a:rPr>
                <a:t>KWh ou </a:t>
              </a:r>
              <a:r>
                <a:rPr lang="fr-FR" sz="1400">
                  <a:solidFill>
                    <a:srgbClr val="9796A3">
                      <a:lumMod val="75000"/>
                    </a:srgbClr>
                  </a:solidFill>
                  <a:latin typeface="Antagometrica BT"/>
                </a:rPr>
                <a:t>m</a:t>
              </a:r>
              <a:r>
                <a:rPr lang="fr-FR" sz="1400" baseline="30000">
                  <a:solidFill>
                    <a:srgbClr val="9796A3">
                      <a:lumMod val="75000"/>
                    </a:srgbClr>
                  </a:solidFill>
                  <a:latin typeface="Antagometrica BT"/>
                </a:rPr>
                <a:t>3</a:t>
              </a:r>
              <a:endParaRPr lang="fr-FR" sz="1400" b="1">
                <a:solidFill>
                  <a:srgbClr val="9796A3">
                    <a:lumMod val="75000"/>
                  </a:srgbClr>
                </a:solidFill>
                <a:latin typeface="Antagometrica BT"/>
              </a:endParaRPr>
            </a:p>
          </p:txBody>
        </p:sp>
        <p:cxnSp>
          <p:nvCxnSpPr>
            <p:cNvPr id="22" name="Connecteur droit avec flèche 21"/>
            <p:cNvCxnSpPr/>
            <p:nvPr/>
          </p:nvCxnSpPr>
          <p:spPr>
            <a:xfrm flipH="1" flipV="1">
              <a:off x="7524328" y="1628800"/>
              <a:ext cx="144016" cy="720080"/>
            </a:xfrm>
            <a:prstGeom prst="straightConnector1">
              <a:avLst/>
            </a:prstGeom>
            <a:ln>
              <a:solidFill>
                <a:schemeClr val="accent5"/>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8" name="Groupe 40"/>
          <p:cNvGrpSpPr/>
          <p:nvPr/>
        </p:nvGrpSpPr>
        <p:grpSpPr>
          <a:xfrm>
            <a:off x="706170" y="3643883"/>
            <a:ext cx="3073742" cy="720080"/>
            <a:chOff x="7546930" y="2204864"/>
            <a:chExt cx="3073742" cy="936104"/>
          </a:xfrm>
        </p:grpSpPr>
        <p:sp>
          <p:nvSpPr>
            <p:cNvPr id="24" name="Rectangle à coins arrondis 23"/>
            <p:cNvSpPr/>
            <p:nvPr/>
          </p:nvSpPr>
          <p:spPr>
            <a:xfrm>
              <a:off x="7546930" y="2204864"/>
              <a:ext cx="1561574" cy="936104"/>
            </a:xfrm>
            <a:prstGeom prst="roundRect">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400">
                  <a:solidFill>
                    <a:srgbClr val="9796A3">
                      <a:lumMod val="75000"/>
                    </a:srgbClr>
                  </a:solidFill>
                  <a:latin typeface="Antagometrica BT"/>
                </a:rPr>
                <a:t>Mesure </a:t>
              </a:r>
              <a:r>
                <a:rPr lang="fr-FR" sz="1400" b="1">
                  <a:solidFill>
                    <a:srgbClr val="9796A3">
                      <a:lumMod val="75000"/>
                    </a:srgbClr>
                  </a:solidFill>
                  <a:latin typeface="Antagometrica BT"/>
                </a:rPr>
                <a:t>quotidienne</a:t>
              </a:r>
              <a:r>
                <a:rPr lang="fr-FR" sz="1400">
                  <a:solidFill>
                    <a:srgbClr val="9796A3">
                      <a:lumMod val="75000"/>
                    </a:srgbClr>
                  </a:solidFill>
                  <a:latin typeface="Antagometrica BT"/>
                </a:rPr>
                <a:t> de consommation</a:t>
              </a:r>
              <a:endParaRPr lang="fr-FR" sz="1400" b="1">
                <a:solidFill>
                  <a:srgbClr val="9796A3">
                    <a:lumMod val="75000"/>
                  </a:srgbClr>
                </a:solidFill>
                <a:latin typeface="Antagometrica BT"/>
              </a:endParaRPr>
            </a:p>
          </p:txBody>
        </p:sp>
        <p:cxnSp>
          <p:nvCxnSpPr>
            <p:cNvPr id="27" name="Connecteur droit avec flèche 26"/>
            <p:cNvCxnSpPr/>
            <p:nvPr/>
          </p:nvCxnSpPr>
          <p:spPr>
            <a:xfrm>
              <a:off x="9108504" y="2348880"/>
              <a:ext cx="1512168" cy="631265"/>
            </a:xfrm>
            <a:prstGeom prst="straightConnector1">
              <a:avLst/>
            </a:prstGeom>
            <a:ln>
              <a:solidFill>
                <a:schemeClr val="accent5"/>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11" name="Groupe 49"/>
          <p:cNvGrpSpPr/>
          <p:nvPr/>
        </p:nvGrpSpPr>
        <p:grpSpPr>
          <a:xfrm>
            <a:off x="6055418" y="1535151"/>
            <a:ext cx="2909070" cy="1244636"/>
            <a:chOff x="12752162" y="1916832"/>
            <a:chExt cx="2909070" cy="1412864"/>
          </a:xfrm>
        </p:grpSpPr>
        <p:cxnSp>
          <p:nvCxnSpPr>
            <p:cNvPr id="13" name="Connecteur droit avec flèche 12"/>
            <p:cNvCxnSpPr/>
            <p:nvPr/>
          </p:nvCxnSpPr>
          <p:spPr>
            <a:xfrm flipH="1">
              <a:off x="12752162" y="2780928"/>
              <a:ext cx="460798" cy="548768"/>
            </a:xfrm>
            <a:prstGeom prst="straightConnector1">
              <a:avLst/>
            </a:prstGeom>
            <a:ln>
              <a:solidFill>
                <a:schemeClr val="accent5"/>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 name="Rectangle à coins arrondis 11"/>
            <p:cNvSpPr/>
            <p:nvPr/>
          </p:nvSpPr>
          <p:spPr>
            <a:xfrm>
              <a:off x="12925528" y="1916832"/>
              <a:ext cx="2735704" cy="864096"/>
            </a:xfrm>
            <a:prstGeom prst="roundRect">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a:solidFill>
                    <a:srgbClr val="9796A3">
                      <a:lumMod val="75000"/>
                    </a:srgbClr>
                  </a:solidFill>
                  <a:latin typeface="Antagometrica BT"/>
                </a:rPr>
                <a:t>Plusieurs formats de visualisation </a:t>
              </a:r>
              <a:r>
                <a:rPr lang="fr-FR" sz="1200">
                  <a:solidFill>
                    <a:srgbClr val="9796A3">
                      <a:lumMod val="75000"/>
                    </a:srgbClr>
                  </a:solidFill>
                  <a:latin typeface="Antagometrica BT"/>
                </a:rPr>
                <a:t>(horaire*, quotidien, hebdomadaire, mensuel)</a:t>
              </a:r>
              <a:endParaRPr lang="fr-FR" sz="1200" b="1">
                <a:solidFill>
                  <a:srgbClr val="9796A3">
                    <a:lumMod val="75000"/>
                  </a:srgbClr>
                </a:solidFill>
                <a:latin typeface="Antagometrica BT"/>
              </a:endParaRPr>
            </a:p>
          </p:txBody>
        </p:sp>
      </p:grpSp>
      <p:sp>
        <p:nvSpPr>
          <p:cNvPr id="28" name="ZoneTexte 27"/>
          <p:cNvSpPr txBox="1"/>
          <p:nvPr/>
        </p:nvSpPr>
        <p:spPr>
          <a:xfrm>
            <a:off x="71824" y="6438528"/>
            <a:ext cx="4176464" cy="230832"/>
          </a:xfrm>
          <a:prstGeom prst="rect">
            <a:avLst/>
          </a:prstGeom>
          <a:noFill/>
        </p:spPr>
        <p:txBody>
          <a:bodyPr wrap="square" rtlCol="0">
            <a:spAutoFit/>
          </a:bodyPr>
          <a:lstStyle/>
          <a:p>
            <a:r>
              <a:rPr lang="fr-FR" sz="900">
                <a:solidFill>
                  <a:schemeClr val="accent6">
                    <a:lumMod val="50000"/>
                  </a:schemeClr>
                </a:solidFill>
              </a:rPr>
              <a:t>*Option à souscrire auprès du fournisseur d’énergie</a:t>
            </a:r>
          </a:p>
        </p:txBody>
      </p:sp>
      <p:sp>
        <p:nvSpPr>
          <p:cNvPr id="31" name="Rectangle à coins arrondis 30"/>
          <p:cNvSpPr/>
          <p:nvPr/>
        </p:nvSpPr>
        <p:spPr>
          <a:xfrm>
            <a:off x="3463130" y="1535151"/>
            <a:ext cx="2592288" cy="521903"/>
          </a:xfrm>
          <a:prstGeom prst="roundRect">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a:solidFill>
                  <a:srgbClr val="9796A3">
                    <a:lumMod val="75000"/>
                  </a:srgbClr>
                </a:solidFill>
                <a:latin typeface="Antagometrica BT"/>
              </a:rPr>
              <a:t>Rappel de la température extérieure du jour</a:t>
            </a:r>
            <a:endParaRPr lang="fr-FR" sz="1400" b="1">
              <a:solidFill>
                <a:srgbClr val="9796A3">
                  <a:lumMod val="75000"/>
                </a:srgbClr>
              </a:solidFill>
              <a:latin typeface="Antagometrica BT"/>
            </a:endParaRPr>
          </a:p>
        </p:txBody>
      </p:sp>
      <p:cxnSp>
        <p:nvCxnSpPr>
          <p:cNvPr id="32" name="Connecteur droit avec flèche 31"/>
          <p:cNvCxnSpPr/>
          <p:nvPr/>
        </p:nvCxnSpPr>
        <p:spPr>
          <a:xfrm>
            <a:off x="5076056" y="2057054"/>
            <a:ext cx="432048" cy="2306909"/>
          </a:xfrm>
          <a:prstGeom prst="straightConnector1">
            <a:avLst/>
          </a:prstGeom>
          <a:ln>
            <a:solidFill>
              <a:schemeClr val="accent5"/>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440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Arrondir un rectangle à un seul coin 28"/>
          <p:cNvSpPr/>
          <p:nvPr/>
        </p:nvSpPr>
        <p:spPr>
          <a:xfrm>
            <a:off x="15419" y="5006606"/>
            <a:ext cx="6804000" cy="1629962"/>
          </a:xfrm>
          <a:prstGeom prst="round1Rect">
            <a:avLst/>
          </a:prstGeom>
          <a:solidFill>
            <a:schemeClr val="bg2">
              <a:lumMod val="20000"/>
              <a:lumOff val="80000"/>
            </a:schemeClr>
          </a:solidFill>
          <a:ln w="28575">
            <a:solidFill>
              <a:schemeClr val="bg1">
                <a:lumMod val="9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1347788"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F5F5F"/>
              </a:solidFill>
              <a:effectLst/>
              <a:uLnTx/>
              <a:uFillTx/>
              <a:latin typeface="Avenir LT Std 55 Roman"/>
              <a:ea typeface="+mn-ea"/>
              <a:cs typeface="+mn-cs"/>
            </a:endParaRPr>
          </a:p>
        </p:txBody>
      </p:sp>
      <p:pic>
        <p:nvPicPr>
          <p:cNvPr id="28" name="Image 27"/>
          <p:cNvPicPr>
            <a:picLocks noChangeAspect="1"/>
          </p:cNvPicPr>
          <p:nvPr/>
        </p:nvPicPr>
        <p:blipFill>
          <a:blip r:embed="rId3"/>
          <a:stretch>
            <a:fillRect/>
          </a:stretch>
        </p:blipFill>
        <p:spPr>
          <a:xfrm rot="1027980">
            <a:off x="5770747" y="5288773"/>
            <a:ext cx="792048" cy="1475750"/>
          </a:xfrm>
          <a:prstGeom prst="rect">
            <a:avLst/>
          </a:prstGeom>
        </p:spPr>
      </p:pic>
      <p:pic>
        <p:nvPicPr>
          <p:cNvPr id="26" name="Image 25"/>
          <p:cNvPicPr>
            <a:picLocks noChangeAspect="1"/>
          </p:cNvPicPr>
          <p:nvPr/>
        </p:nvPicPr>
        <p:blipFill rotWithShape="1">
          <a:blip r:embed="rId4"/>
          <a:srcRect l="1254" r="2511"/>
          <a:stretch/>
        </p:blipFill>
        <p:spPr>
          <a:xfrm>
            <a:off x="5045594" y="5131264"/>
            <a:ext cx="707526" cy="1437516"/>
          </a:xfrm>
          <a:prstGeom prst="rect">
            <a:avLst/>
          </a:prstGeom>
          <a:ln w="3175">
            <a:solidFill>
              <a:schemeClr val="bg1">
                <a:lumMod val="95000"/>
              </a:schemeClr>
            </a:solidFill>
          </a:ln>
        </p:spPr>
      </p:pic>
      <p:sp>
        <p:nvSpPr>
          <p:cNvPr id="41" name="ZoneTexte 40"/>
          <p:cNvSpPr txBox="1"/>
          <p:nvPr/>
        </p:nvSpPr>
        <p:spPr>
          <a:xfrm>
            <a:off x="162776" y="3912524"/>
            <a:ext cx="2016224" cy="1015663"/>
          </a:xfrm>
          <a:prstGeom prst="rect">
            <a:avLst/>
          </a:prstGeom>
          <a:noFill/>
        </p:spPr>
        <p:txBody>
          <a:bodyPr wrap="square" rtlCol="0">
            <a:spAutoFit/>
          </a:bodyPr>
          <a:lstStyle/>
          <a:p>
            <a:pPr marL="180975" marR="0" lvl="0" indent="-180975"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fr-FR" sz="1200" b="0" i="1" u="none" strike="noStrike" kern="1200" cap="none" spc="0" normalizeH="0" baseline="0" noProof="0">
                <a:ln>
                  <a:noFill/>
                </a:ln>
                <a:solidFill>
                  <a:srgbClr val="9796A3">
                    <a:lumMod val="50000"/>
                  </a:srgbClr>
                </a:solidFill>
                <a:effectLst/>
                <a:uLnTx/>
                <a:uFillTx/>
                <a:latin typeface="Avenir LT Std 55 Roman"/>
                <a:ea typeface="+mn-ea"/>
                <a:cs typeface="+mn-cs"/>
              </a:rPr>
              <a:t>Courriers</a:t>
            </a:r>
          </a:p>
          <a:p>
            <a:pPr marL="180975" marR="0" lvl="0" indent="-180975"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fr-FR" sz="1200" b="0" i="1" u="none" strike="noStrike" kern="1200" cap="none" spc="0" normalizeH="0" baseline="0" noProof="0">
                <a:ln>
                  <a:noFill/>
                </a:ln>
                <a:solidFill>
                  <a:srgbClr val="9796A3">
                    <a:lumMod val="50000"/>
                  </a:srgbClr>
                </a:solidFill>
                <a:effectLst/>
                <a:uLnTx/>
                <a:uFillTx/>
                <a:latin typeface="Avenir LT Std 55 Roman"/>
                <a:ea typeface="+mn-ea"/>
                <a:cs typeface="+mn-cs"/>
              </a:rPr>
              <a:t>Brochures explicatives</a:t>
            </a:r>
          </a:p>
          <a:p>
            <a:pPr marL="180975" marR="0" lvl="0" indent="-180975"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fr-FR" sz="1200" b="0" i="1" u="none" strike="noStrike" kern="1200" cap="none" spc="0" normalizeH="0" baseline="0" noProof="0">
                <a:ln>
                  <a:noFill/>
                </a:ln>
                <a:solidFill>
                  <a:srgbClr val="9796A3">
                    <a:lumMod val="50000"/>
                  </a:srgbClr>
                </a:solidFill>
                <a:effectLst/>
                <a:uLnTx/>
                <a:uFillTx/>
                <a:latin typeface="Avenir LT Std 55 Roman"/>
                <a:ea typeface="+mn-ea"/>
                <a:cs typeface="+mn-cs"/>
              </a:rPr>
              <a:t>Pas à pas </a:t>
            </a:r>
          </a:p>
          <a:p>
            <a:pPr marL="180975" marR="0" lvl="0" indent="-180975"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fr-FR" sz="1200" b="0" i="1" u="none" strike="noStrike" kern="1200" cap="none" spc="0" normalizeH="0" baseline="0" noProof="0">
                <a:ln>
                  <a:noFill/>
                </a:ln>
                <a:solidFill>
                  <a:srgbClr val="9796A3">
                    <a:lumMod val="50000"/>
                  </a:srgbClr>
                </a:solidFill>
                <a:effectLst/>
                <a:uLnTx/>
                <a:uFillTx/>
                <a:latin typeface="Avenir LT Std 55 Roman"/>
                <a:ea typeface="+mn-ea"/>
                <a:cs typeface="+mn-cs"/>
              </a:rPr>
              <a:t>…</a:t>
            </a:r>
          </a:p>
          <a:p>
            <a:pPr marL="180975" marR="0" lvl="0" indent="-180975" algn="l" defTabSz="914400" rtl="0" eaLnBrk="1" fontAlgn="auto" latinLnBrk="0" hangingPunct="1">
              <a:lnSpc>
                <a:spcPct val="100000"/>
              </a:lnSpc>
              <a:spcBef>
                <a:spcPts val="0"/>
              </a:spcBef>
              <a:spcAft>
                <a:spcPts val="0"/>
              </a:spcAft>
              <a:buClrTx/>
              <a:buSzTx/>
              <a:buFontTx/>
              <a:buNone/>
              <a:tabLst/>
              <a:defRPr/>
            </a:pPr>
            <a:endParaRPr kumimoji="0" lang="fr-FR" sz="1200" b="0" i="1" u="none" strike="noStrike" kern="1200" cap="none" spc="0" normalizeH="0" baseline="0" noProof="0">
              <a:ln>
                <a:noFill/>
              </a:ln>
              <a:solidFill>
                <a:srgbClr val="9796A3">
                  <a:lumMod val="50000"/>
                </a:srgbClr>
              </a:solidFill>
              <a:effectLst/>
              <a:uLnTx/>
              <a:uFillTx/>
              <a:latin typeface="Avenir LT Std 55 Roman"/>
              <a:ea typeface="+mn-ea"/>
              <a:cs typeface="+mn-cs"/>
            </a:endParaRPr>
          </a:p>
        </p:txBody>
      </p:sp>
      <p:cxnSp>
        <p:nvCxnSpPr>
          <p:cNvPr id="40" name="Connecteur droit 39"/>
          <p:cNvCxnSpPr/>
          <p:nvPr/>
        </p:nvCxnSpPr>
        <p:spPr>
          <a:xfrm flipH="1" flipV="1">
            <a:off x="1835430" y="4041887"/>
            <a:ext cx="614833" cy="214083"/>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Connecteur droit 37"/>
          <p:cNvCxnSpPr/>
          <p:nvPr/>
        </p:nvCxnSpPr>
        <p:spPr>
          <a:xfrm flipH="1">
            <a:off x="6370451" y="3033892"/>
            <a:ext cx="495672" cy="296416"/>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Connecteur droit 32"/>
          <p:cNvCxnSpPr/>
          <p:nvPr/>
        </p:nvCxnSpPr>
        <p:spPr>
          <a:xfrm flipH="1" flipV="1">
            <a:off x="1802457" y="3072538"/>
            <a:ext cx="618977" cy="261949"/>
          </a:xfrm>
          <a:prstGeom prst="line">
            <a:avLst/>
          </a:prstGeom>
        </p:spPr>
        <p:style>
          <a:lnRef idx="1">
            <a:schemeClr val="accent1"/>
          </a:lnRef>
          <a:fillRef idx="0">
            <a:schemeClr val="accent1"/>
          </a:fillRef>
          <a:effectRef idx="0">
            <a:schemeClr val="accent1"/>
          </a:effectRef>
          <a:fontRef idx="minor">
            <a:schemeClr val="tx1"/>
          </a:fontRef>
        </p:style>
      </p:cxnSp>
      <p:sp>
        <p:nvSpPr>
          <p:cNvPr id="25" name="Espace réservé du numéro de diapositive 24"/>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34486F-2F64-425B-BA53-F5106D2763B8}" type="slidenum">
              <a:rPr kumimoji="0" lang="en-US" sz="800" b="0" i="0" u="none" strike="noStrike" kern="1200" cap="none" spc="0" normalizeH="0" baseline="0" noProof="0" smtClean="0">
                <a:ln>
                  <a:noFill/>
                </a:ln>
                <a:solidFill>
                  <a:srgbClr val="9796A3"/>
                </a:solidFill>
                <a:effectLst/>
                <a:uLnTx/>
                <a:uFillTx/>
                <a:latin typeface="Avenir LT Std 55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800" b="0" i="0" u="none" strike="noStrike" kern="1200" cap="none" spc="0" normalizeH="0" baseline="0" noProof="0">
              <a:ln>
                <a:noFill/>
              </a:ln>
              <a:solidFill>
                <a:srgbClr val="9796A3"/>
              </a:solidFill>
              <a:effectLst/>
              <a:uLnTx/>
              <a:uFillTx/>
              <a:latin typeface="Avenir LT Std 55 Roman"/>
              <a:ea typeface="+mn-ea"/>
              <a:cs typeface="+mn-cs"/>
            </a:endParaRPr>
          </a:p>
        </p:txBody>
      </p:sp>
      <p:sp>
        <p:nvSpPr>
          <p:cNvPr id="45" name="Titre 3"/>
          <p:cNvSpPr txBox="1">
            <a:spLocks/>
          </p:cNvSpPr>
          <p:nvPr/>
        </p:nvSpPr>
        <p:spPr>
          <a:xfrm>
            <a:off x="1701354" y="188640"/>
            <a:ext cx="6894006" cy="548250"/>
          </a:xfrm>
          <a:prstGeom prst="rect">
            <a:avLst/>
          </a:prstGeom>
        </p:spPr>
        <p:txBody>
          <a:bodyPr/>
          <a:lstStyle/>
          <a:p>
            <a:pPr marL="0" marR="0" lvl="0" indent="0" algn="l" defTabSz="914400" rtl="0" eaLnBrk="1" fontAlgn="auto" latinLnBrk="0" hangingPunct="1">
              <a:lnSpc>
                <a:spcPct val="100000"/>
              </a:lnSpc>
              <a:spcBef>
                <a:spcPct val="0"/>
              </a:spcBef>
              <a:spcAft>
                <a:spcPts val="0"/>
              </a:spcAft>
              <a:buClr>
                <a:srgbClr val="0053A1"/>
              </a:buClr>
              <a:buSzPct val="100000"/>
              <a:buFontTx/>
              <a:buNone/>
              <a:tabLst/>
              <a:defRPr/>
            </a:pPr>
            <a:r>
              <a:rPr kumimoji="0" lang="fr-FR" sz="2300" b="0" i="0" u="none" strike="noStrike" kern="1200" cap="none" spc="0" normalizeH="0" baseline="0" noProof="0">
                <a:ln>
                  <a:noFill/>
                </a:ln>
                <a:solidFill>
                  <a:srgbClr val="9796A3"/>
                </a:solidFill>
                <a:effectLst/>
                <a:uLnTx/>
                <a:uFillTx/>
                <a:latin typeface="Avenir LT Std 55 Roman"/>
                <a:ea typeface="+mn-ea"/>
                <a:cs typeface="+mn-cs"/>
              </a:rPr>
              <a:t>Des supports d’information et d’accompagnement à votre disposition</a:t>
            </a:r>
          </a:p>
        </p:txBody>
      </p:sp>
      <p:sp>
        <p:nvSpPr>
          <p:cNvPr id="27" name="Espace réservé du texte 4"/>
          <p:cNvSpPr txBox="1">
            <a:spLocks/>
          </p:cNvSpPr>
          <p:nvPr/>
        </p:nvSpPr>
        <p:spPr bwMode="gray">
          <a:xfrm>
            <a:off x="395536" y="1066384"/>
            <a:ext cx="8424614" cy="368615"/>
          </a:xfrm>
          <a:prstGeom prst="rect">
            <a:avLst/>
          </a:prstGeom>
        </p:spPr>
        <p:txBody>
          <a:bodyPr vert="horz" lIns="0" tIns="0" rIns="0" bIns="0" rtlCol="0" anchor="t" anchorCtr="0">
            <a:noAutofit/>
          </a:bodyPr>
          <a:lstStyle/>
          <a:p>
            <a:pPr marL="0" marR="0" lvl="0" indent="0" algn="l" defTabSz="914400" rtl="0" eaLnBrk="1" fontAlgn="auto" latinLnBrk="0" hangingPunct="1">
              <a:lnSpc>
                <a:spcPct val="100000"/>
              </a:lnSpc>
              <a:spcBef>
                <a:spcPts val="0"/>
              </a:spcBef>
              <a:spcAft>
                <a:spcPts val="0"/>
              </a:spcAft>
              <a:buClr>
                <a:srgbClr val="0053A1"/>
              </a:buClr>
              <a:buSzPct val="100000"/>
              <a:buFont typeface="Arial" panose="020B0604020202020204" pitchFamily="34" charset="0"/>
              <a:buNone/>
              <a:tabLst/>
              <a:defRPr/>
            </a:pPr>
            <a:r>
              <a:rPr kumimoji="0" lang="fr-FR" sz="1800" b="0" i="0" u="none" strike="noStrike" kern="1200" cap="none" spc="0" normalizeH="0" baseline="0" noProof="0">
                <a:ln>
                  <a:noFill/>
                </a:ln>
                <a:solidFill>
                  <a:srgbClr val="009BC4"/>
                </a:solidFill>
                <a:effectLst/>
                <a:uLnTx/>
                <a:uFillTx/>
                <a:latin typeface="Antagometrica BT" pitchFamily="34" charset="0"/>
                <a:ea typeface="+mn-ea"/>
                <a:cs typeface="+mn-cs"/>
              </a:rPr>
              <a:t>La concertation locale et les expérimentations MDE ont permis d’élaborer un kit d’accompagnement au déploiement des compteurs </a:t>
            </a:r>
            <a:r>
              <a:rPr kumimoji="0" lang="fr-FR" sz="1800" b="0" i="0" u="none" strike="noStrike" kern="1200" cap="none" spc="0" normalizeH="0" baseline="0" noProof="0" err="1">
                <a:ln>
                  <a:noFill/>
                </a:ln>
                <a:solidFill>
                  <a:srgbClr val="009BC4"/>
                </a:solidFill>
                <a:effectLst/>
                <a:uLnTx/>
                <a:uFillTx/>
                <a:latin typeface="Antagometrica BT" pitchFamily="34" charset="0"/>
                <a:ea typeface="+mn-ea"/>
                <a:cs typeface="+mn-cs"/>
              </a:rPr>
              <a:t>Gazpar</a:t>
            </a:r>
            <a:endParaRPr kumimoji="0" lang="fr-FR" sz="1800" b="0" i="0" u="none" strike="noStrike" kern="1200" cap="none" spc="0" normalizeH="0" baseline="0" noProof="0">
              <a:ln>
                <a:noFill/>
              </a:ln>
              <a:solidFill>
                <a:srgbClr val="009BC4"/>
              </a:solidFill>
              <a:effectLst/>
              <a:uLnTx/>
              <a:uFillTx/>
              <a:latin typeface="Antagometrica BT" pitchFamily="34" charset="0"/>
              <a:ea typeface="+mn-ea"/>
              <a:cs typeface="+mn-cs"/>
            </a:endParaRPr>
          </a:p>
        </p:txBody>
      </p:sp>
      <p:sp>
        <p:nvSpPr>
          <p:cNvPr id="34" name="ZoneTexte 33"/>
          <p:cNvSpPr txBox="1"/>
          <p:nvPr/>
        </p:nvSpPr>
        <p:spPr>
          <a:xfrm>
            <a:off x="162776" y="2668076"/>
            <a:ext cx="2016224" cy="830997"/>
          </a:xfrm>
          <a:prstGeom prst="rect">
            <a:avLst/>
          </a:prstGeom>
          <a:noFill/>
        </p:spPr>
        <p:txBody>
          <a:bodyPr wrap="square" rtlCol="0">
            <a:spAutoFit/>
          </a:bodyPr>
          <a:lstStyle/>
          <a:p>
            <a:pPr marL="180975" marR="0" lvl="0" indent="-180975"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fr-FR" sz="1200" b="0" i="1" u="none" strike="noStrike" kern="1200" cap="none" spc="0" normalizeH="0" baseline="0" noProof="0">
                <a:ln>
                  <a:noFill/>
                </a:ln>
                <a:solidFill>
                  <a:srgbClr val="9796A3">
                    <a:lumMod val="50000"/>
                  </a:srgbClr>
                </a:solidFill>
                <a:effectLst/>
                <a:uLnTx/>
                <a:uFillTx/>
                <a:latin typeface="Avenir LT Std 55 Roman"/>
                <a:ea typeface="+mn-ea"/>
                <a:cs typeface="+mn-cs"/>
              </a:rPr>
              <a:t>FAQ</a:t>
            </a:r>
          </a:p>
          <a:p>
            <a:pPr marL="180975" marR="0" lvl="0" indent="-180975"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fr-FR" sz="1200" b="0" i="1" u="none" strike="noStrike" kern="1200" cap="none" spc="0" normalizeH="0" baseline="0" noProof="0">
                <a:ln>
                  <a:noFill/>
                </a:ln>
                <a:solidFill>
                  <a:srgbClr val="9796A3">
                    <a:lumMod val="50000"/>
                  </a:srgbClr>
                </a:solidFill>
                <a:effectLst/>
                <a:uLnTx/>
                <a:uFillTx/>
                <a:latin typeface="Avenir LT Std 55 Roman"/>
                <a:ea typeface="+mn-ea"/>
                <a:cs typeface="+mn-cs"/>
              </a:rPr>
              <a:t>Vidéos explicatives</a:t>
            </a:r>
          </a:p>
          <a:p>
            <a:pPr marL="180975" marR="0" lvl="0" indent="-180975"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fr-FR" sz="1200" b="0" i="1" u="none" strike="noStrike" kern="1200" cap="none" spc="0" normalizeH="0" baseline="0" noProof="0">
                <a:ln>
                  <a:noFill/>
                </a:ln>
                <a:solidFill>
                  <a:srgbClr val="9796A3">
                    <a:lumMod val="50000"/>
                  </a:srgbClr>
                </a:solidFill>
                <a:effectLst/>
                <a:uLnTx/>
                <a:uFillTx/>
                <a:latin typeface="Avenir LT Std 55 Roman"/>
                <a:ea typeface="+mn-ea"/>
                <a:cs typeface="+mn-cs"/>
              </a:rPr>
              <a:t>Brochures</a:t>
            </a:r>
          </a:p>
          <a:p>
            <a:pPr marL="180975" marR="0" lvl="0" indent="-180975"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fr-FR" sz="1200" b="0" i="1" u="none" strike="noStrike" kern="1200" cap="none" spc="0" normalizeH="0" baseline="0" noProof="0">
                <a:ln>
                  <a:noFill/>
                </a:ln>
                <a:solidFill>
                  <a:srgbClr val="9796A3">
                    <a:lumMod val="50000"/>
                  </a:srgbClr>
                </a:solidFill>
                <a:effectLst/>
                <a:uLnTx/>
                <a:uFillTx/>
                <a:latin typeface="Avenir LT Std 55 Roman"/>
                <a:ea typeface="+mn-ea"/>
                <a:cs typeface="+mn-cs"/>
              </a:rPr>
              <a:t>…</a:t>
            </a:r>
          </a:p>
        </p:txBody>
      </p:sp>
      <p:sp>
        <p:nvSpPr>
          <p:cNvPr id="36" name="ZoneTexte 35"/>
          <p:cNvSpPr txBox="1"/>
          <p:nvPr/>
        </p:nvSpPr>
        <p:spPr>
          <a:xfrm>
            <a:off x="6949280" y="2560001"/>
            <a:ext cx="2016224" cy="830997"/>
          </a:xfrm>
          <a:prstGeom prst="rect">
            <a:avLst/>
          </a:prstGeom>
          <a:noFill/>
        </p:spPr>
        <p:txBody>
          <a:bodyPr wrap="square" rtlCol="0">
            <a:spAutoFit/>
          </a:bodyPr>
          <a:lstStyle/>
          <a:p>
            <a:pPr marL="180975" marR="0" lvl="0" indent="-180975"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fr-FR" sz="1200" b="0" i="1" u="none" strike="noStrike" kern="1200" cap="none" spc="0" normalizeH="0" baseline="0" noProof="0">
                <a:ln>
                  <a:noFill/>
                </a:ln>
                <a:solidFill>
                  <a:srgbClr val="9796A3">
                    <a:lumMod val="50000"/>
                  </a:srgbClr>
                </a:solidFill>
                <a:effectLst/>
                <a:uLnTx/>
                <a:uFillTx/>
                <a:latin typeface="Avenir LT Std 55 Roman"/>
                <a:ea typeface="+mn-ea"/>
                <a:cs typeface="+mn-cs"/>
              </a:rPr>
              <a:t>Affiches</a:t>
            </a:r>
          </a:p>
          <a:p>
            <a:pPr marL="180975" marR="0" lvl="0" indent="-180975"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fr-FR" sz="1200" b="0" i="1" u="none" strike="noStrike" kern="1200" cap="none" spc="0" normalizeH="0" baseline="0" noProof="0">
                <a:ln>
                  <a:noFill/>
                </a:ln>
                <a:solidFill>
                  <a:srgbClr val="9796A3">
                    <a:lumMod val="50000"/>
                  </a:srgbClr>
                </a:solidFill>
                <a:effectLst/>
                <a:uLnTx/>
                <a:uFillTx/>
                <a:latin typeface="Avenir LT Std 55 Roman"/>
                <a:ea typeface="+mn-ea"/>
                <a:cs typeface="+mn-cs"/>
              </a:rPr>
              <a:t>Contenus rédactionnels</a:t>
            </a:r>
          </a:p>
          <a:p>
            <a:pPr marL="180975" marR="0" lvl="0" indent="-180975"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fr-FR" sz="1200" b="0" i="1" u="none" strike="noStrike" kern="1200" cap="none" spc="0" normalizeH="0" baseline="0" noProof="0">
                <a:ln>
                  <a:noFill/>
                </a:ln>
                <a:solidFill>
                  <a:srgbClr val="9796A3">
                    <a:lumMod val="50000"/>
                  </a:srgbClr>
                </a:solidFill>
                <a:effectLst/>
                <a:uLnTx/>
                <a:uFillTx/>
                <a:latin typeface="Avenir LT Std 55 Roman"/>
                <a:ea typeface="+mn-ea"/>
                <a:cs typeface="+mn-cs"/>
              </a:rPr>
              <a:t>Photothèque</a:t>
            </a:r>
          </a:p>
          <a:p>
            <a:pPr marL="180975" marR="0" lvl="0" indent="-180975"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fr-FR" sz="1200" b="0" i="1" u="none" strike="noStrike" kern="1200" cap="none" spc="0" normalizeH="0" baseline="0" noProof="0">
                <a:ln>
                  <a:noFill/>
                </a:ln>
                <a:solidFill>
                  <a:srgbClr val="9796A3">
                    <a:lumMod val="50000"/>
                  </a:srgbClr>
                </a:solidFill>
                <a:effectLst/>
                <a:uLnTx/>
                <a:uFillTx/>
                <a:latin typeface="Avenir LT Std 55 Roman"/>
                <a:ea typeface="+mn-ea"/>
                <a:cs typeface="+mn-cs"/>
              </a:rPr>
              <a:t>…</a:t>
            </a:r>
          </a:p>
        </p:txBody>
      </p:sp>
      <p:cxnSp>
        <p:nvCxnSpPr>
          <p:cNvPr id="44" name="Connecteur droit 43"/>
          <p:cNvCxnSpPr/>
          <p:nvPr/>
        </p:nvCxnSpPr>
        <p:spPr>
          <a:xfrm flipH="1" flipV="1">
            <a:off x="6370451" y="4051890"/>
            <a:ext cx="648072" cy="360040"/>
          </a:xfrm>
          <a:prstGeom prst="line">
            <a:avLst/>
          </a:prstGeom>
        </p:spPr>
        <p:style>
          <a:lnRef idx="1">
            <a:schemeClr val="accent1"/>
          </a:lnRef>
          <a:fillRef idx="0">
            <a:schemeClr val="accent1"/>
          </a:fillRef>
          <a:effectRef idx="0">
            <a:schemeClr val="accent1"/>
          </a:effectRef>
          <a:fontRef idx="minor">
            <a:schemeClr val="tx1"/>
          </a:fontRef>
        </p:style>
      </p:cxnSp>
      <p:sp>
        <p:nvSpPr>
          <p:cNvPr id="50" name="ZoneTexte 49"/>
          <p:cNvSpPr txBox="1"/>
          <p:nvPr/>
        </p:nvSpPr>
        <p:spPr>
          <a:xfrm>
            <a:off x="6991990" y="3379402"/>
            <a:ext cx="2056671" cy="1938992"/>
          </a:xfrm>
          <a:prstGeom prst="rect">
            <a:avLst/>
          </a:prstGeom>
          <a:noFill/>
        </p:spPr>
        <p:txBody>
          <a:bodyPr wrap="square" rtlCol="0">
            <a:spAutoFit/>
          </a:bodyPr>
          <a:lstStyle/>
          <a:p>
            <a:pPr marL="180975" marR="0" lvl="0" indent="-180975"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fr-FR" sz="1200" b="0" i="1" u="none" strike="noStrike" kern="1200" cap="none" spc="0" normalizeH="0" baseline="0" noProof="0">
                <a:ln>
                  <a:noFill/>
                </a:ln>
                <a:solidFill>
                  <a:srgbClr val="9796A3">
                    <a:lumMod val="50000"/>
                  </a:srgbClr>
                </a:solidFill>
                <a:effectLst/>
                <a:uLnTx/>
                <a:uFillTx/>
                <a:latin typeface="Avenir LT Std 55 Roman"/>
                <a:ea typeface="+mn-ea"/>
                <a:cs typeface="+mn-cs"/>
              </a:rPr>
              <a:t>Fiches thématiques par type d’acteur (collectivités, bailleurs…)</a:t>
            </a:r>
          </a:p>
          <a:p>
            <a:pPr marL="180975" marR="0" lvl="0" indent="-180975"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fr-FR" sz="1200" b="0" i="1" u="none" strike="noStrike" kern="1200" cap="none" spc="0" normalizeH="0" baseline="0" noProof="0">
                <a:ln>
                  <a:noFill/>
                </a:ln>
                <a:solidFill>
                  <a:srgbClr val="9796A3">
                    <a:lumMod val="50000"/>
                  </a:srgbClr>
                </a:solidFill>
                <a:effectLst/>
                <a:uLnTx/>
                <a:uFillTx/>
                <a:latin typeface="Avenir LT Std 55 Roman"/>
                <a:ea typeface="+mn-ea"/>
                <a:cs typeface="+mn-cs"/>
              </a:rPr>
              <a:t>Synthèse des expérimentations MDE</a:t>
            </a:r>
          </a:p>
          <a:p>
            <a:pPr marL="180975" marR="0" lvl="0" indent="-180975"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fr-FR" sz="1200" b="0" i="1" u="none" strike="noStrike" kern="1200" cap="none" spc="0" normalizeH="0" baseline="0" noProof="0">
                <a:ln>
                  <a:noFill/>
                </a:ln>
                <a:solidFill>
                  <a:srgbClr val="9796A3">
                    <a:lumMod val="50000"/>
                  </a:srgbClr>
                </a:solidFill>
                <a:effectLst/>
                <a:uLnTx/>
                <a:uFillTx/>
                <a:latin typeface="Avenir LT Std 55 Roman"/>
                <a:ea typeface="+mn-ea"/>
                <a:cs typeface="+mn-cs"/>
              </a:rPr>
              <a:t>Données disponibles</a:t>
            </a:r>
          </a:p>
          <a:p>
            <a:pPr marL="180975" marR="0" lvl="0" indent="-180975"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fr-FR" sz="1200" b="0" i="1" u="none" strike="noStrike" kern="1200" cap="none" spc="0" normalizeH="0" baseline="0" noProof="0">
                <a:ln>
                  <a:noFill/>
                </a:ln>
                <a:solidFill>
                  <a:srgbClr val="9796A3">
                    <a:lumMod val="50000"/>
                  </a:srgbClr>
                </a:solidFill>
                <a:effectLst/>
                <a:uLnTx/>
                <a:uFillTx/>
                <a:latin typeface="Avenir LT Std 55 Roman"/>
                <a:ea typeface="+mn-ea"/>
                <a:cs typeface="+mn-cs"/>
              </a:rPr>
              <a:t>Vidéos tutoriels de Mon Espace GRDF</a:t>
            </a:r>
          </a:p>
          <a:p>
            <a:pPr marL="180975" marR="0" lvl="0" indent="-180975"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fr-FR" sz="1200" b="0" i="1" u="none" strike="noStrike" kern="1200" cap="none" spc="0" normalizeH="0" baseline="0" noProof="0">
              <a:ln>
                <a:noFill/>
              </a:ln>
              <a:solidFill>
                <a:srgbClr val="9796A3">
                  <a:lumMod val="50000"/>
                </a:srgbClr>
              </a:solidFill>
              <a:effectLst/>
              <a:uLnTx/>
              <a:uFillTx/>
              <a:latin typeface="Avenir LT Std 55 Roman"/>
              <a:ea typeface="+mn-ea"/>
              <a:cs typeface="+mn-cs"/>
            </a:endParaRPr>
          </a:p>
          <a:p>
            <a:pPr marL="180975" marR="0" lvl="0" indent="-180975" algn="l" defTabSz="914400" rtl="0" eaLnBrk="1" fontAlgn="auto" latinLnBrk="0" hangingPunct="1">
              <a:lnSpc>
                <a:spcPct val="100000"/>
              </a:lnSpc>
              <a:spcBef>
                <a:spcPts val="0"/>
              </a:spcBef>
              <a:spcAft>
                <a:spcPts val="0"/>
              </a:spcAft>
              <a:buClrTx/>
              <a:buSzTx/>
              <a:buFontTx/>
              <a:buNone/>
              <a:tabLst/>
              <a:defRPr/>
            </a:pPr>
            <a:endParaRPr kumimoji="0" lang="fr-FR" sz="1200" b="0" i="1" u="none" strike="noStrike" kern="1200" cap="none" spc="0" normalizeH="0" baseline="0" noProof="0">
              <a:ln>
                <a:noFill/>
              </a:ln>
              <a:solidFill>
                <a:srgbClr val="9796A3">
                  <a:lumMod val="50000"/>
                </a:srgbClr>
              </a:solidFill>
              <a:effectLst/>
              <a:uLnTx/>
              <a:uFillTx/>
              <a:latin typeface="Avenir LT Std 55 Roman"/>
              <a:ea typeface="+mn-ea"/>
              <a:cs typeface="+mn-cs"/>
            </a:endParaRPr>
          </a:p>
        </p:txBody>
      </p:sp>
      <p:sp>
        <p:nvSpPr>
          <p:cNvPr id="52" name="ZoneTexte 51"/>
          <p:cNvSpPr txBox="1"/>
          <p:nvPr/>
        </p:nvSpPr>
        <p:spPr>
          <a:xfrm>
            <a:off x="395536" y="1722492"/>
            <a:ext cx="6444208" cy="884858"/>
          </a:xfrm>
          <a:prstGeom prst="rect">
            <a:avLst/>
          </a:prstGeom>
          <a:noFill/>
        </p:spPr>
        <p:txBody>
          <a:bodyPr wrap="square" rtlCol="0">
            <a:spAutoFit/>
          </a:bodyPr>
          <a:lstStyle/>
          <a:p>
            <a:pPr marL="273050" marR="0" lvl="0" indent="-273050" algn="l" defTabSz="914400" rtl="0" eaLnBrk="1" fontAlgn="auto" latinLnBrk="0" hangingPunct="1">
              <a:lnSpc>
                <a:spcPct val="100000"/>
              </a:lnSpc>
              <a:spcBef>
                <a:spcPts val="0"/>
              </a:spcBef>
              <a:spcAft>
                <a:spcPts val="600"/>
              </a:spcAft>
              <a:buClrTx/>
              <a:buSzTx/>
              <a:buFontTx/>
              <a:buNone/>
              <a:tabLst/>
              <a:defRPr/>
            </a:pPr>
            <a:r>
              <a:rPr kumimoji="0" lang="fr-FR" sz="1600" b="1" i="1" u="none" strike="noStrike" kern="1200" cap="none" spc="0" normalizeH="0" baseline="0" noProof="0">
                <a:ln>
                  <a:noFill/>
                </a:ln>
                <a:solidFill>
                  <a:srgbClr val="0053A1"/>
                </a:solidFill>
                <a:effectLst/>
                <a:uLnTx/>
                <a:uFillTx/>
                <a:latin typeface="Avenir LT Std 55 Roman"/>
                <a:ea typeface="+mn-ea"/>
                <a:cs typeface="+mn-cs"/>
              </a:rPr>
              <a:t>Le kit d’accompagnement au déploiement </a:t>
            </a:r>
          </a:p>
          <a:p>
            <a:pPr marL="450850" marR="0" lvl="0" indent="-273050" algn="l" defTabSz="914400" rtl="0" eaLnBrk="1" fontAlgn="auto" latinLnBrk="0" hangingPunct="1">
              <a:lnSpc>
                <a:spcPct val="100000"/>
              </a:lnSpc>
              <a:spcBef>
                <a:spcPts val="0"/>
              </a:spcBef>
              <a:spcAft>
                <a:spcPts val="300"/>
              </a:spcAft>
              <a:buClr>
                <a:srgbClr val="0053A1"/>
              </a:buClr>
              <a:buSzTx/>
              <a:buFont typeface="Arial" pitchFamily="34" charset="0"/>
              <a:buChar char="•"/>
              <a:tabLst/>
              <a:defRPr/>
            </a:pPr>
            <a:r>
              <a:rPr kumimoji="0" lang="fr-FR" sz="1400" b="0" i="0" u="none" strike="noStrike" kern="1200" cap="none" spc="0" normalizeH="0" baseline="0" noProof="0">
                <a:ln>
                  <a:noFill/>
                </a:ln>
                <a:solidFill>
                  <a:srgbClr val="9796A3">
                    <a:lumMod val="50000"/>
                  </a:srgbClr>
                </a:solidFill>
                <a:effectLst/>
                <a:uLnTx/>
                <a:uFillTx/>
                <a:latin typeface="Avenir LT Std 55 Roman"/>
                <a:ea typeface="+mn-ea"/>
                <a:cs typeface="+mn-cs"/>
              </a:rPr>
              <a:t>en ligne sur </a:t>
            </a:r>
            <a:r>
              <a:rPr kumimoji="0" lang="fr-FR" sz="1400" b="0" i="0" u="none" strike="noStrike" kern="1200" cap="none" spc="0" normalizeH="0" baseline="0" noProof="0">
                <a:ln>
                  <a:noFill/>
                </a:ln>
                <a:solidFill>
                  <a:srgbClr val="9796A3">
                    <a:lumMod val="50000"/>
                  </a:srgbClr>
                </a:solidFill>
                <a:effectLst/>
                <a:uLnTx/>
                <a:uFillTx/>
                <a:latin typeface="Avenir LT Std 55 Roman"/>
                <a:ea typeface="+mn-ea"/>
                <a:cs typeface="+mn-cs"/>
                <a:hlinkClick r:id="rId5"/>
              </a:rPr>
              <a:t>http://www.grdf.fr/kit-deploiement-gazpar </a:t>
            </a:r>
            <a:r>
              <a:rPr kumimoji="0" lang="fr-FR" sz="1400" b="0" i="0" u="none" strike="noStrike" kern="1200" cap="none" spc="0" normalizeH="0" baseline="0" noProof="0">
                <a:ln>
                  <a:noFill/>
                </a:ln>
                <a:solidFill>
                  <a:srgbClr val="9796A3">
                    <a:lumMod val="50000"/>
                  </a:srgbClr>
                </a:solidFill>
                <a:effectLst/>
                <a:uLnTx/>
                <a:uFillTx/>
                <a:latin typeface="Avenir LT Std 55 Roman"/>
                <a:ea typeface="+mn-ea"/>
                <a:cs typeface="+mn-cs"/>
              </a:rPr>
              <a:t> </a:t>
            </a:r>
            <a:r>
              <a:rPr kumimoji="0" lang="fr-FR" sz="1100" b="0" i="1" u="none" strike="noStrike" kern="1200" cap="none" spc="0" normalizeH="0" baseline="0" noProof="0">
                <a:ln>
                  <a:noFill/>
                </a:ln>
                <a:solidFill>
                  <a:srgbClr val="9796A3">
                    <a:lumMod val="50000"/>
                  </a:srgbClr>
                </a:solidFill>
                <a:effectLst/>
                <a:uLnTx/>
                <a:uFillTx/>
                <a:latin typeface="Avenir LT Std 55 Roman"/>
                <a:ea typeface="+mn-ea"/>
                <a:cs typeface="+mn-cs"/>
              </a:rPr>
              <a:t>(</a:t>
            </a:r>
            <a:r>
              <a:rPr kumimoji="0" lang="fr-FR" sz="1200" b="0" i="1" u="none" strike="noStrike" kern="1200" cap="none" spc="0" normalizeH="0" baseline="0" noProof="0">
                <a:ln>
                  <a:noFill/>
                </a:ln>
                <a:solidFill>
                  <a:srgbClr val="9796A3">
                    <a:lumMod val="50000"/>
                  </a:srgbClr>
                </a:solidFill>
                <a:effectLst/>
                <a:uLnTx/>
                <a:uFillTx/>
                <a:latin typeface="Avenir LT Std 55 Roman"/>
                <a:ea typeface="+mn-ea"/>
                <a:cs typeface="+mn-cs"/>
              </a:rPr>
              <a:t>url </a:t>
            </a:r>
            <a:r>
              <a:rPr kumimoji="0" lang="fr-FR" sz="1200" b="0" i="1" u="sng" strike="noStrike" kern="1200" cap="none" spc="0" normalizeH="0" baseline="0" noProof="0">
                <a:ln>
                  <a:noFill/>
                </a:ln>
                <a:solidFill>
                  <a:srgbClr val="9796A3">
                    <a:lumMod val="50000"/>
                  </a:srgbClr>
                </a:solidFill>
                <a:effectLst/>
                <a:uLnTx/>
                <a:uFillTx/>
                <a:latin typeface="Avenir LT Std 55 Roman"/>
                <a:ea typeface="+mn-ea"/>
                <a:cs typeface="+mn-cs"/>
              </a:rPr>
              <a:t>non-référencée</a:t>
            </a:r>
            <a:r>
              <a:rPr kumimoji="0" lang="fr-FR" sz="1200" b="0" i="1" u="none" strike="noStrike" kern="1200" cap="none" spc="0" normalizeH="0" baseline="0" noProof="0">
                <a:ln>
                  <a:noFill/>
                </a:ln>
                <a:solidFill>
                  <a:srgbClr val="9796A3">
                    <a:lumMod val="50000"/>
                  </a:srgbClr>
                </a:solidFill>
                <a:effectLst/>
                <a:uLnTx/>
                <a:uFillTx/>
                <a:latin typeface="Avenir LT Std 55 Roman"/>
                <a:ea typeface="+mn-ea"/>
                <a:cs typeface="+mn-cs"/>
              </a:rPr>
              <a:t>) </a:t>
            </a:r>
            <a:endParaRPr kumimoji="0" lang="fr-FR" sz="1100" b="0" i="1" u="sng" strike="noStrike" kern="1200" cap="none" spc="0" normalizeH="0" baseline="0" noProof="0">
              <a:ln>
                <a:noFill/>
              </a:ln>
              <a:solidFill>
                <a:srgbClr val="9796A3">
                  <a:lumMod val="50000"/>
                </a:srgbClr>
              </a:solidFill>
              <a:effectLst/>
              <a:uLnTx/>
              <a:uFillTx/>
              <a:latin typeface="Avenir LT Std 55 Roman"/>
              <a:ea typeface="+mn-ea"/>
              <a:cs typeface="+mn-cs"/>
            </a:endParaRPr>
          </a:p>
          <a:p>
            <a:pPr marL="450850" marR="0" lvl="0" indent="-273050" algn="l" defTabSz="914400" rtl="0" eaLnBrk="1" fontAlgn="auto" latinLnBrk="0" hangingPunct="1">
              <a:lnSpc>
                <a:spcPct val="100000"/>
              </a:lnSpc>
              <a:spcBef>
                <a:spcPts val="0"/>
              </a:spcBef>
              <a:spcAft>
                <a:spcPts val="0"/>
              </a:spcAft>
              <a:buClr>
                <a:srgbClr val="0053A1"/>
              </a:buClr>
              <a:buSzTx/>
              <a:buFont typeface="Arial" pitchFamily="34" charset="0"/>
              <a:buChar char="•"/>
              <a:tabLst/>
              <a:defRPr/>
            </a:pPr>
            <a:r>
              <a:rPr kumimoji="0" lang="fr-FR" sz="1400" b="0" i="0" u="none" strike="noStrike" kern="1200" cap="none" spc="0" normalizeH="0" baseline="0" noProof="0">
                <a:ln>
                  <a:noFill/>
                </a:ln>
                <a:solidFill>
                  <a:srgbClr val="9796A3">
                    <a:lumMod val="50000"/>
                  </a:srgbClr>
                </a:solidFill>
                <a:effectLst/>
                <a:uLnTx/>
                <a:uFillTx/>
                <a:latin typeface="Avenir LT Std 55 Roman"/>
                <a:ea typeface="+mn-ea"/>
                <a:cs typeface="+mn-cs"/>
              </a:rPr>
              <a:t>en version papier sur demande auprès de votre interlocuteur GRDF</a:t>
            </a:r>
          </a:p>
        </p:txBody>
      </p:sp>
      <p:pic>
        <p:nvPicPr>
          <p:cNvPr id="2" name="Image 1"/>
          <p:cNvPicPr>
            <a:picLocks noChangeAspect="1"/>
          </p:cNvPicPr>
          <p:nvPr/>
        </p:nvPicPr>
        <p:blipFill>
          <a:blip r:embed="rId6"/>
          <a:stretch>
            <a:fillRect/>
          </a:stretch>
        </p:blipFill>
        <p:spPr>
          <a:xfrm>
            <a:off x="2479092" y="2703810"/>
            <a:ext cx="3870004" cy="2161480"/>
          </a:xfrm>
          <a:prstGeom prst="rect">
            <a:avLst/>
          </a:prstGeom>
        </p:spPr>
      </p:pic>
      <p:pic>
        <p:nvPicPr>
          <p:cNvPr id="16" name="Image 15"/>
          <p:cNvPicPr>
            <a:picLocks noChangeAspect="1"/>
          </p:cNvPicPr>
          <p:nvPr/>
        </p:nvPicPr>
        <p:blipFill>
          <a:blip r:embed="rId7"/>
          <a:stretch>
            <a:fillRect/>
          </a:stretch>
        </p:blipFill>
        <p:spPr>
          <a:xfrm rot="20410228">
            <a:off x="4396602" y="5254415"/>
            <a:ext cx="781116" cy="1437516"/>
          </a:xfrm>
          <a:prstGeom prst="rect">
            <a:avLst/>
          </a:prstGeom>
        </p:spPr>
      </p:pic>
      <p:sp>
        <p:nvSpPr>
          <p:cNvPr id="3" name="Rectangle 2"/>
          <p:cNvSpPr/>
          <p:nvPr/>
        </p:nvSpPr>
        <p:spPr>
          <a:xfrm>
            <a:off x="395536" y="5122230"/>
            <a:ext cx="3973264" cy="144655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a:ln>
                  <a:noFill/>
                </a:ln>
                <a:solidFill>
                  <a:srgbClr val="0053A1"/>
                </a:solidFill>
                <a:effectLst/>
                <a:uLnTx/>
                <a:uFillTx/>
                <a:latin typeface="Avenir LT Std 55 Roman"/>
                <a:ea typeface="+mn-ea"/>
                <a:cs typeface="+mn-cs"/>
              </a:rPr>
              <a:t>Le guide pratique de l’</a:t>
            </a:r>
            <a:r>
              <a:rPr kumimoji="0" lang="fr-FR" sz="1600" b="1" i="1" u="none" strike="noStrike" kern="1200" cap="none" spc="0" normalizeH="0" baseline="0" noProof="0" err="1">
                <a:ln>
                  <a:noFill/>
                </a:ln>
                <a:solidFill>
                  <a:srgbClr val="0053A1"/>
                </a:solidFill>
                <a:effectLst/>
                <a:uLnTx/>
                <a:uFillTx/>
                <a:latin typeface="Avenir LT Std 55 Roman"/>
                <a:ea typeface="+mn-ea"/>
                <a:cs typeface="+mn-cs"/>
              </a:rPr>
              <a:t>Ademe</a:t>
            </a:r>
            <a:r>
              <a:rPr kumimoji="0" lang="fr-FR" sz="1600" b="1" i="1" u="none" strike="noStrike" kern="1200" cap="none" spc="0" normalizeH="0" baseline="0" noProof="0">
                <a:ln>
                  <a:noFill/>
                </a:ln>
                <a:solidFill>
                  <a:srgbClr val="0053A1"/>
                </a:solidFill>
                <a:effectLst/>
                <a:uLnTx/>
                <a:uFillTx/>
                <a:latin typeface="Avenir LT Std 55 Roman"/>
                <a:ea typeface="+mn-ea"/>
                <a:cs typeface="+mn-cs"/>
              </a:rPr>
              <a:t> publié en janvier 2018 </a:t>
            </a:r>
            <a:r>
              <a:rPr kumimoji="0" lang="fr-FR" sz="1400" b="0" i="0" u="none" strike="noStrike" kern="1200" cap="none" spc="0" normalizeH="0" baseline="0" noProof="0">
                <a:ln>
                  <a:noFill/>
                </a:ln>
                <a:solidFill>
                  <a:srgbClr val="9796A3">
                    <a:lumMod val="50000"/>
                  </a:srgbClr>
                </a:solidFill>
                <a:effectLst/>
                <a:uLnTx/>
                <a:uFillTx/>
                <a:latin typeface="Avenir LT Std 55 Roman"/>
                <a:ea typeface="+mn-ea"/>
                <a:cs typeface="+mn-cs"/>
              </a:rPr>
              <a:t>explique le projet et les bénéfices du compteur communicant gaz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a:ln>
                <a:noFill/>
              </a:ln>
              <a:solidFill>
                <a:srgbClr val="9796A3">
                  <a:lumMod val="50000"/>
                </a:srgbClr>
              </a:solidFill>
              <a:effectLst/>
              <a:uLnTx/>
              <a:uFillTx/>
              <a:latin typeface="Avenir LT Std 55 Roman"/>
              <a:ea typeface="+mn-ea"/>
              <a:cs typeface="+mn-cs"/>
              <a:hlinkClick r:id="rId8"/>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400" b="0" i="0" u="none" strike="noStrike" kern="1200" cap="none" spc="0" normalizeH="0" baseline="0" noProof="0">
                <a:ln>
                  <a:noFill/>
                </a:ln>
                <a:solidFill>
                  <a:srgbClr val="9796A3">
                    <a:lumMod val="50000"/>
                  </a:srgbClr>
                </a:solidFill>
                <a:effectLst/>
                <a:uLnTx/>
                <a:uFillTx/>
                <a:latin typeface="Avenir LT Std 55 Roman"/>
                <a:ea typeface="+mn-ea"/>
                <a:cs typeface="+mn-cs"/>
              </a:rPr>
              <a:t>en ligne sur </a:t>
            </a:r>
            <a:r>
              <a:rPr kumimoji="0" lang="fr-FR" sz="1400" b="0" i="0" u="none" strike="noStrike" kern="1200" cap="none" spc="0" normalizeH="0" baseline="0" noProof="0">
                <a:ln>
                  <a:noFill/>
                </a:ln>
                <a:solidFill>
                  <a:srgbClr val="9796A3">
                    <a:lumMod val="50000"/>
                  </a:srgbClr>
                </a:solidFill>
                <a:effectLst/>
                <a:uLnTx/>
                <a:uFillTx/>
                <a:latin typeface="Avenir LT Std 55 Roman"/>
                <a:ea typeface="+mn-ea"/>
                <a:cs typeface="+mn-cs"/>
                <a:hlinkClick r:id="rId8"/>
              </a:rPr>
              <a:t>http://www.ademe.fr/nouveau-compteur-gaz</a:t>
            </a:r>
            <a:r>
              <a:rPr kumimoji="0" lang="fr-FR" sz="1400" b="0" i="0" u="none" strike="noStrike" kern="1200" cap="none" spc="0" normalizeH="0" baseline="0" noProof="0">
                <a:ln>
                  <a:noFill/>
                </a:ln>
                <a:solidFill>
                  <a:srgbClr val="9796A3">
                    <a:lumMod val="50000"/>
                  </a:srgbClr>
                </a:solidFill>
                <a:effectLst/>
                <a:uLnTx/>
                <a:uFillTx/>
                <a:latin typeface="Avenir LT Std 55 Roman"/>
                <a:ea typeface="+mn-ea"/>
                <a:cs typeface="+mn-cs"/>
              </a:rPr>
              <a:t> </a:t>
            </a:r>
          </a:p>
        </p:txBody>
      </p:sp>
      <p:pic>
        <p:nvPicPr>
          <p:cNvPr id="18" name="Image 17"/>
          <p:cNvPicPr>
            <a:picLocks noChangeAspect="1"/>
          </p:cNvPicPr>
          <p:nvPr/>
        </p:nvPicPr>
        <p:blipFill>
          <a:blip r:embed="rId9"/>
          <a:stretch>
            <a:fillRect/>
          </a:stretch>
        </p:blipFill>
        <p:spPr>
          <a:xfrm>
            <a:off x="7224569" y="5040001"/>
            <a:ext cx="1754041" cy="986648"/>
          </a:xfrm>
          <a:prstGeom prst="rect">
            <a:avLst/>
          </a:prstGeom>
        </p:spPr>
      </p:pic>
    </p:spTree>
    <p:extLst>
      <p:ext uri="{BB962C8B-B14F-4D97-AF65-F5344CB8AC3E}">
        <p14:creationId xmlns:p14="http://schemas.microsoft.com/office/powerpoint/2010/main" val="2014176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a:xfrm>
            <a:off x="1907704" y="2672081"/>
            <a:ext cx="6912447" cy="3565232"/>
          </a:xfrm>
        </p:spPr>
        <p:txBody>
          <a:bodyPr>
            <a:normAutofit/>
          </a:bodyPr>
          <a:lstStyle/>
          <a:p>
            <a:pPr marL="446088">
              <a:spcAft>
                <a:spcPts val="1500"/>
              </a:spcAft>
              <a:buClr>
                <a:schemeClr val="bg1"/>
              </a:buClr>
              <a:buSzPct val="150000"/>
            </a:pPr>
            <a:r>
              <a:rPr lang="fr-FR" sz="3000" b="1"/>
              <a:t>2. LE FONCTIONNEMENT ET LE DÉPLOIEMENT DES MATÉRIELS</a:t>
            </a:r>
          </a:p>
          <a:p>
            <a:pPr>
              <a:spcAft>
                <a:spcPts val="1200"/>
              </a:spcAft>
            </a:pPr>
            <a:endParaRPr lang="fr-FR" sz="1800"/>
          </a:p>
          <a:p>
            <a:pPr>
              <a:spcAft>
                <a:spcPts val="1200"/>
              </a:spcAft>
            </a:pPr>
            <a:endParaRPr lang="fr-FR" sz="1800"/>
          </a:p>
          <a:p>
            <a:pPr>
              <a:spcAft>
                <a:spcPts val="1200"/>
              </a:spcAft>
            </a:pPr>
            <a:r>
              <a:rPr lang="fr-FR" sz="1800"/>
              <a:t> </a:t>
            </a:r>
          </a:p>
          <a:p>
            <a:pPr>
              <a:spcAft>
                <a:spcPts val="1200"/>
              </a:spcAft>
            </a:pPr>
            <a:endParaRPr lang="fr-FR" sz="1800"/>
          </a:p>
          <a:p>
            <a:pPr>
              <a:spcAft>
                <a:spcPts val="1200"/>
              </a:spcAft>
            </a:pPr>
            <a:endParaRPr lang="fr-FR" sz="2500" i="1"/>
          </a:p>
          <a:p>
            <a:pPr lvl="1"/>
            <a:endParaRPr lang="fr-FR"/>
          </a:p>
          <a:p>
            <a:pPr lvl="2">
              <a:spcAft>
                <a:spcPts val="600"/>
              </a:spcAft>
            </a:pPr>
            <a:endParaRPr lang="fr-FR" sz="1700" i="1"/>
          </a:p>
        </p:txBody>
      </p:sp>
      <p:sp>
        <p:nvSpPr>
          <p:cNvPr id="3" name="Espace réservé de la date 2"/>
          <p:cNvSpPr>
            <a:spLocks noGrp="1"/>
          </p:cNvSpPr>
          <p:nvPr>
            <p:ph type="dt" sz="half" idx="14"/>
          </p:nvPr>
        </p:nvSpPr>
        <p:spPr/>
        <p:txBody>
          <a:bodyPr/>
          <a:lstStyle/>
          <a:p>
            <a:fld id="{584D487B-ACCD-4FED-BA2E-E03B7AF5F734}" type="datetime1">
              <a:rPr lang="fr-FR" smtClean="0"/>
              <a:pPr/>
              <a:t>09/04/2021</a:t>
            </a:fld>
            <a:endParaRPr lang="fr-FR"/>
          </a:p>
        </p:txBody>
      </p:sp>
      <p:sp>
        <p:nvSpPr>
          <p:cNvPr id="5" name="Espace réservé du numéro de diapositive 4"/>
          <p:cNvSpPr>
            <a:spLocks noGrp="1"/>
          </p:cNvSpPr>
          <p:nvPr>
            <p:ph type="sldNum" sz="quarter" idx="16"/>
          </p:nvPr>
        </p:nvSpPr>
        <p:spPr/>
        <p:txBody>
          <a:bodyPr/>
          <a:lstStyle/>
          <a:p>
            <a:fld id="{10C140CD-8AED-46FF-A9A2-77308F3F39AE}" type="slidenum">
              <a:rPr lang="fr-FR" smtClean="0"/>
              <a:pPr/>
              <a:t>8</a:t>
            </a:fld>
            <a:endParaRPr lang="fr-FR"/>
          </a:p>
        </p:txBody>
      </p:sp>
    </p:spTree>
    <p:extLst>
      <p:ext uri="{BB962C8B-B14F-4D97-AF65-F5344CB8AC3E}">
        <p14:creationId xmlns:p14="http://schemas.microsoft.com/office/powerpoint/2010/main" val="602546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4"/>
          </p:nvPr>
        </p:nvSpPr>
        <p:spPr/>
        <p:txBody>
          <a:bodyPr/>
          <a:lstStyle/>
          <a:p>
            <a:fld id="{2C34486F-2F64-425B-BA53-F5106D2763B8}" type="slidenum">
              <a:rPr lang="fr-FR" smtClean="0"/>
              <a:pPr/>
              <a:t>9</a:t>
            </a:fld>
            <a:endParaRPr lang="fr-FR"/>
          </a:p>
        </p:txBody>
      </p:sp>
      <p:sp>
        <p:nvSpPr>
          <p:cNvPr id="5" name="Titre 5"/>
          <p:cNvSpPr txBox="1">
            <a:spLocks/>
          </p:cNvSpPr>
          <p:nvPr/>
        </p:nvSpPr>
        <p:spPr>
          <a:xfrm>
            <a:off x="1619672" y="261020"/>
            <a:ext cx="6768752" cy="647700"/>
          </a:xfrm>
          <a:prstGeom prst="rect">
            <a:avLst/>
          </a:prstGeom>
        </p:spPr>
        <p:txBody>
          <a:bodyPr anchor="t">
            <a:noAutofit/>
          </a:bodyPr>
          <a:lstStyle/>
          <a:p>
            <a:pPr defTabSz="457200">
              <a:spcBef>
                <a:spcPct val="0"/>
              </a:spcBef>
              <a:defRPr/>
            </a:pPr>
            <a:r>
              <a:rPr lang="fr-FR" sz="2300">
                <a:solidFill>
                  <a:schemeClr val="accent6"/>
                </a:solidFill>
                <a:ea typeface="+mj-ea"/>
                <a:cs typeface="+mj-cs"/>
              </a:rPr>
              <a:t>Une solution technique robuste et fiable </a:t>
            </a:r>
          </a:p>
        </p:txBody>
      </p:sp>
      <p:sp>
        <p:nvSpPr>
          <p:cNvPr id="39" name="ZoneTexte 38"/>
          <p:cNvSpPr txBox="1"/>
          <p:nvPr/>
        </p:nvSpPr>
        <p:spPr>
          <a:xfrm>
            <a:off x="1970080" y="2015555"/>
            <a:ext cx="1565736" cy="276999"/>
          </a:xfrm>
          <a:prstGeom prst="rect">
            <a:avLst/>
          </a:prstGeom>
          <a:noFill/>
        </p:spPr>
        <p:txBody>
          <a:bodyPr wrap="square" rtlCol="0">
            <a:spAutoFit/>
          </a:bodyPr>
          <a:lstStyle/>
          <a:p>
            <a:pPr algn="ctr" defTabSz="457200"/>
            <a:r>
              <a:rPr lang="fr-FR" sz="1200" b="1">
                <a:solidFill>
                  <a:srgbClr val="00B1AF"/>
                </a:solidFill>
                <a:cs typeface="Arial" pitchFamily="34" charset="0"/>
              </a:rPr>
              <a:t>Réseau radio fixe</a:t>
            </a:r>
          </a:p>
        </p:txBody>
      </p:sp>
      <p:sp>
        <p:nvSpPr>
          <p:cNvPr id="50" name="Rectangle 49"/>
          <p:cNvSpPr/>
          <p:nvPr/>
        </p:nvSpPr>
        <p:spPr bwMode="auto">
          <a:xfrm>
            <a:off x="5593866" y="2834679"/>
            <a:ext cx="1620000" cy="2880150"/>
          </a:xfrm>
          <a:prstGeom prst="rect">
            <a:avLst/>
          </a:prstGeom>
          <a:solidFill>
            <a:schemeClr val="bg1"/>
          </a:solidFill>
          <a:ln w="28575" cap="flat" cmpd="sng" algn="ctr">
            <a:solidFill>
              <a:schemeClr val="accent1"/>
            </a:solidFill>
            <a:prstDash val="solid"/>
          </a:ln>
          <a:effectLst/>
        </p:spPr>
        <p:txBody>
          <a:bodyPr tIns="36000" anchor="t"/>
          <a:lstStyle/>
          <a:p>
            <a:pPr algn="ctr">
              <a:defRPr/>
            </a:pPr>
            <a:endParaRPr lang="fr-FR" sz="1200" kern="0">
              <a:solidFill>
                <a:srgbClr val="5F5F5F"/>
              </a:solidFill>
              <a:cs typeface="Arial" pitchFamily="34" charset="0"/>
            </a:endParaRPr>
          </a:p>
          <a:p>
            <a:pPr algn="ctr">
              <a:defRPr/>
            </a:pPr>
            <a:r>
              <a:rPr lang="fr-FR" sz="1200" kern="0">
                <a:solidFill>
                  <a:srgbClr val="5F5F5F"/>
                </a:solidFill>
                <a:cs typeface="Arial" pitchFamily="34" charset="0"/>
              </a:rPr>
              <a:t>Transmission des données </a:t>
            </a:r>
            <a:r>
              <a:rPr lang="fr-FR" sz="1200" b="1">
                <a:solidFill>
                  <a:schemeClr val="accent1"/>
                </a:solidFill>
              </a:rPr>
              <a:t>plusieurs fois par jour</a:t>
            </a:r>
            <a:endParaRPr lang="fr-FR" sz="1200" kern="0">
              <a:solidFill>
                <a:srgbClr val="5F5F5F"/>
              </a:solidFill>
              <a:cs typeface="Arial" pitchFamily="34" charset="0"/>
            </a:endParaRPr>
          </a:p>
          <a:p>
            <a:pPr algn="ctr">
              <a:defRPr/>
            </a:pPr>
            <a:r>
              <a:rPr lang="fr-FR" sz="1200" kern="0">
                <a:solidFill>
                  <a:srgbClr val="5F5F5F"/>
                </a:solidFill>
                <a:cs typeface="Arial" pitchFamily="34" charset="0"/>
              </a:rPr>
              <a:t>par</a:t>
            </a:r>
            <a:r>
              <a:rPr lang="fr-FR" sz="1200" b="1">
                <a:solidFill>
                  <a:srgbClr val="F9B300"/>
                </a:solidFill>
              </a:rPr>
              <a:t> </a:t>
            </a:r>
            <a:r>
              <a:rPr lang="fr-FR" sz="1200" b="1">
                <a:solidFill>
                  <a:schemeClr val="accent1"/>
                </a:solidFill>
              </a:rPr>
              <a:t>téléphonie mobile</a:t>
            </a:r>
            <a:endParaRPr lang="fr-FR" sz="1200" kern="0">
              <a:solidFill>
                <a:schemeClr val="accent1"/>
              </a:solidFill>
              <a:cs typeface="Arial" pitchFamily="34" charset="0"/>
            </a:endParaRPr>
          </a:p>
          <a:p>
            <a:pPr algn="ctr">
              <a:defRPr/>
            </a:pPr>
            <a:endParaRPr lang="fr-FR" sz="1200" b="1" kern="0">
              <a:solidFill>
                <a:srgbClr val="5F5F5F"/>
              </a:solidFill>
              <a:cs typeface="Arial" pitchFamily="34" charset="0"/>
            </a:endParaRPr>
          </a:p>
          <a:p>
            <a:pPr algn="ctr">
              <a:defRPr/>
            </a:pPr>
            <a:endParaRPr lang="fr-FR" sz="1200" b="1" kern="0">
              <a:solidFill>
                <a:srgbClr val="5F5F5F"/>
              </a:solidFill>
              <a:cs typeface="Arial" pitchFamily="34" charset="0"/>
            </a:endParaRPr>
          </a:p>
          <a:p>
            <a:pPr algn="ctr">
              <a:defRPr/>
            </a:pPr>
            <a:endParaRPr lang="fr-FR" sz="1200" b="1" kern="0">
              <a:solidFill>
                <a:srgbClr val="5F5F5F"/>
              </a:solidFill>
              <a:cs typeface="Arial" pitchFamily="34" charset="0"/>
            </a:endParaRPr>
          </a:p>
          <a:p>
            <a:pPr algn="ctr">
              <a:defRPr/>
            </a:pPr>
            <a:endParaRPr lang="fr-FR" sz="1200" b="1" kern="0">
              <a:solidFill>
                <a:srgbClr val="5F5F5F"/>
              </a:solidFill>
              <a:cs typeface="Arial" pitchFamily="34" charset="0"/>
            </a:endParaRPr>
          </a:p>
          <a:p>
            <a:pPr algn="ctr">
              <a:defRPr/>
            </a:pPr>
            <a:endParaRPr lang="fr-FR" sz="1200" b="1" kern="0">
              <a:solidFill>
                <a:srgbClr val="5F5F5F"/>
              </a:solidFill>
              <a:cs typeface="Arial" pitchFamily="34" charset="0"/>
            </a:endParaRPr>
          </a:p>
          <a:p>
            <a:pPr algn="ctr">
              <a:defRPr/>
            </a:pPr>
            <a:r>
              <a:rPr lang="fr-FR" sz="1200" b="1" kern="0">
                <a:solidFill>
                  <a:schemeClr val="accent1"/>
                </a:solidFill>
                <a:cs typeface="Arial" pitchFamily="34" charset="0"/>
              </a:rPr>
              <a:t>Sécurisation des échanges</a:t>
            </a:r>
          </a:p>
          <a:p>
            <a:pPr algn="ctr">
              <a:defRPr/>
            </a:pPr>
            <a:endParaRPr lang="fr-FR" sz="1200" kern="0">
              <a:solidFill>
                <a:srgbClr val="5F5F5F"/>
              </a:solidFill>
              <a:cs typeface="Arial" pitchFamily="34" charset="0"/>
            </a:endParaRPr>
          </a:p>
        </p:txBody>
      </p:sp>
      <p:sp>
        <p:nvSpPr>
          <p:cNvPr id="51" name="Rectangle 50"/>
          <p:cNvSpPr/>
          <p:nvPr/>
        </p:nvSpPr>
        <p:spPr bwMode="auto">
          <a:xfrm>
            <a:off x="3807244" y="2834679"/>
            <a:ext cx="1620000" cy="2880150"/>
          </a:xfrm>
          <a:prstGeom prst="rect">
            <a:avLst/>
          </a:prstGeom>
          <a:solidFill>
            <a:schemeClr val="bg1"/>
          </a:solidFill>
          <a:ln w="28575" cap="flat" cmpd="sng" algn="ctr">
            <a:solidFill>
              <a:schemeClr val="accent2"/>
            </a:solidFill>
            <a:prstDash val="solid"/>
          </a:ln>
          <a:effectLst/>
        </p:spPr>
        <p:txBody>
          <a:bodyPr tIns="36000" anchor="t"/>
          <a:lstStyle/>
          <a:p>
            <a:pPr algn="ctr" fontAlgn="base">
              <a:spcBef>
                <a:spcPct val="0"/>
              </a:spcBef>
              <a:spcAft>
                <a:spcPct val="0"/>
              </a:spcAft>
              <a:defRPr/>
            </a:pPr>
            <a:endParaRPr lang="fr-FR" sz="1200" b="1" kern="0">
              <a:solidFill>
                <a:schemeClr val="accent3"/>
              </a:solidFill>
              <a:cs typeface="Arial" pitchFamily="34" charset="0"/>
            </a:endParaRPr>
          </a:p>
          <a:p>
            <a:pPr algn="ctr" fontAlgn="base">
              <a:spcBef>
                <a:spcPct val="0"/>
              </a:spcBef>
              <a:spcAft>
                <a:spcPct val="0"/>
              </a:spcAft>
              <a:defRPr/>
            </a:pPr>
            <a:r>
              <a:rPr lang="fr-FR" sz="1200" b="1" kern="0">
                <a:solidFill>
                  <a:schemeClr val="accent3"/>
                </a:solidFill>
                <a:cs typeface="Arial" pitchFamily="34" charset="0"/>
              </a:rPr>
              <a:t>Collecte des index</a:t>
            </a:r>
          </a:p>
          <a:p>
            <a:pPr algn="ctr" fontAlgn="base">
              <a:spcBef>
                <a:spcPct val="0"/>
              </a:spcBef>
              <a:spcAft>
                <a:spcPct val="0"/>
              </a:spcAft>
              <a:defRPr/>
            </a:pPr>
            <a:endParaRPr lang="fr-FR" sz="1200" kern="0">
              <a:solidFill>
                <a:schemeClr val="accent3"/>
              </a:solidFill>
              <a:cs typeface="Arial" pitchFamily="34" charset="0"/>
            </a:endParaRPr>
          </a:p>
          <a:p>
            <a:pPr algn="ctr" fontAlgn="base">
              <a:spcBef>
                <a:spcPct val="0"/>
              </a:spcBef>
              <a:spcAft>
                <a:spcPct val="0"/>
              </a:spcAft>
              <a:defRPr/>
            </a:pPr>
            <a:endParaRPr lang="fr-FR" sz="1200" kern="0">
              <a:solidFill>
                <a:schemeClr val="accent3"/>
              </a:solidFill>
              <a:cs typeface="Arial" pitchFamily="34" charset="0"/>
            </a:endParaRPr>
          </a:p>
          <a:p>
            <a:pPr algn="ctr" fontAlgn="base">
              <a:spcBef>
                <a:spcPct val="0"/>
              </a:spcBef>
              <a:spcAft>
                <a:spcPct val="0"/>
              </a:spcAft>
              <a:defRPr/>
            </a:pPr>
            <a:endParaRPr lang="fr-FR" sz="900" kern="0">
              <a:solidFill>
                <a:srgbClr val="5F5F5F"/>
              </a:solidFill>
              <a:cs typeface="Arial" pitchFamily="34" charset="0"/>
            </a:endParaRPr>
          </a:p>
          <a:p>
            <a:pPr algn="ctr" fontAlgn="base">
              <a:spcBef>
                <a:spcPct val="0"/>
              </a:spcBef>
              <a:spcAft>
                <a:spcPct val="0"/>
              </a:spcAft>
              <a:defRPr/>
            </a:pPr>
            <a:endParaRPr lang="fr-FR" sz="1200" kern="0">
              <a:solidFill>
                <a:srgbClr val="5F5F5F"/>
              </a:solidFill>
              <a:cs typeface="Arial" pitchFamily="34" charset="0"/>
            </a:endParaRPr>
          </a:p>
          <a:p>
            <a:pPr algn="ctr" fontAlgn="base">
              <a:spcBef>
                <a:spcPct val="0"/>
              </a:spcBef>
              <a:spcAft>
                <a:spcPct val="0"/>
              </a:spcAft>
              <a:defRPr/>
            </a:pPr>
            <a:r>
              <a:rPr lang="fr-FR" sz="1200" b="1" kern="0">
                <a:solidFill>
                  <a:schemeClr val="accent3"/>
                </a:solidFill>
                <a:cs typeface="Arial" pitchFamily="34" charset="0"/>
              </a:rPr>
              <a:t>Stockage</a:t>
            </a:r>
            <a:r>
              <a:rPr lang="fr-FR" sz="1200" kern="0">
                <a:solidFill>
                  <a:srgbClr val="5F5F5F"/>
                </a:solidFill>
                <a:cs typeface="Arial" pitchFamily="34" charset="0"/>
              </a:rPr>
              <a:t> sur plusieurs jours</a:t>
            </a:r>
          </a:p>
          <a:p>
            <a:pPr algn="ctr" fontAlgn="base">
              <a:spcBef>
                <a:spcPct val="0"/>
              </a:spcBef>
              <a:spcAft>
                <a:spcPct val="0"/>
              </a:spcAft>
              <a:defRPr/>
            </a:pPr>
            <a:endParaRPr lang="fr-FR" sz="1200" kern="0">
              <a:solidFill>
                <a:srgbClr val="5F5F5F"/>
              </a:solidFill>
              <a:cs typeface="Arial" pitchFamily="34" charset="0"/>
            </a:endParaRPr>
          </a:p>
          <a:p>
            <a:pPr algn="ctr" fontAlgn="base">
              <a:spcBef>
                <a:spcPct val="0"/>
              </a:spcBef>
              <a:spcAft>
                <a:spcPct val="0"/>
              </a:spcAft>
              <a:defRPr/>
            </a:pPr>
            <a:endParaRPr lang="fr-FR" sz="1200" kern="0">
              <a:solidFill>
                <a:schemeClr val="accent3"/>
              </a:solidFill>
              <a:cs typeface="Arial" pitchFamily="34" charset="0"/>
            </a:endParaRPr>
          </a:p>
          <a:p>
            <a:pPr algn="ctr" fontAlgn="base">
              <a:spcBef>
                <a:spcPct val="0"/>
              </a:spcBef>
              <a:spcAft>
                <a:spcPct val="0"/>
              </a:spcAft>
              <a:defRPr/>
            </a:pPr>
            <a:endParaRPr lang="fr-FR" sz="1200" kern="0">
              <a:solidFill>
                <a:schemeClr val="accent3"/>
              </a:solidFill>
              <a:cs typeface="Arial" pitchFamily="34" charset="0"/>
            </a:endParaRPr>
          </a:p>
          <a:p>
            <a:pPr algn="ctr" fontAlgn="base">
              <a:spcBef>
                <a:spcPct val="0"/>
              </a:spcBef>
              <a:spcAft>
                <a:spcPct val="0"/>
              </a:spcAft>
              <a:defRPr/>
            </a:pPr>
            <a:r>
              <a:rPr lang="fr-FR" sz="1200" b="1" kern="0">
                <a:solidFill>
                  <a:schemeClr val="accent3"/>
                </a:solidFill>
                <a:cs typeface="Arial" pitchFamily="34" charset="0"/>
              </a:rPr>
              <a:t>Interopérabilité</a:t>
            </a:r>
            <a:r>
              <a:rPr lang="fr-FR" sz="1200" kern="0">
                <a:solidFill>
                  <a:schemeClr val="accent3"/>
                </a:solidFill>
                <a:cs typeface="Arial" pitchFamily="34" charset="0"/>
              </a:rPr>
              <a:t> </a:t>
            </a:r>
            <a:r>
              <a:rPr lang="fr-FR" sz="1200" kern="0">
                <a:solidFill>
                  <a:srgbClr val="5F5F5F"/>
                </a:solidFill>
                <a:cs typeface="Arial" pitchFamily="34" charset="0"/>
              </a:rPr>
              <a:t>avec plusieurs types de compteurs</a:t>
            </a:r>
          </a:p>
          <a:p>
            <a:pPr algn="ctr">
              <a:defRPr/>
            </a:pPr>
            <a:endParaRPr lang="fr-FR" sz="1200" kern="0">
              <a:solidFill>
                <a:srgbClr val="5F5F5F"/>
              </a:solidFill>
              <a:cs typeface="Arial" pitchFamily="34" charset="0"/>
            </a:endParaRPr>
          </a:p>
        </p:txBody>
      </p:sp>
      <p:sp>
        <p:nvSpPr>
          <p:cNvPr id="52" name="Rectangle 51"/>
          <p:cNvSpPr/>
          <p:nvPr/>
        </p:nvSpPr>
        <p:spPr bwMode="auto">
          <a:xfrm>
            <a:off x="2020622" y="2834679"/>
            <a:ext cx="1620000" cy="2880150"/>
          </a:xfrm>
          <a:prstGeom prst="rect">
            <a:avLst/>
          </a:prstGeom>
          <a:solidFill>
            <a:schemeClr val="bg1"/>
          </a:solidFill>
          <a:ln w="28575" cap="flat" cmpd="sng" algn="ctr">
            <a:solidFill>
              <a:schemeClr val="accent4"/>
            </a:solidFill>
            <a:prstDash val="solid"/>
          </a:ln>
          <a:effectLst/>
        </p:spPr>
        <p:txBody>
          <a:bodyPr tIns="36000" anchor="t"/>
          <a:lstStyle/>
          <a:p>
            <a:pPr algn="ctr">
              <a:defRPr/>
            </a:pPr>
            <a:endParaRPr lang="fr-FR" sz="1200" kern="0">
              <a:solidFill>
                <a:srgbClr val="5F5F5F"/>
              </a:solidFill>
              <a:cs typeface="Arial" pitchFamily="34" charset="0"/>
            </a:endParaRPr>
          </a:p>
          <a:p>
            <a:pPr algn="ctr">
              <a:defRPr/>
            </a:pPr>
            <a:r>
              <a:rPr lang="fr-FR" sz="1200" kern="0">
                <a:solidFill>
                  <a:srgbClr val="5F5F5F"/>
                </a:solidFill>
                <a:cs typeface="Arial" pitchFamily="34" charset="0"/>
              </a:rPr>
              <a:t>Fréquence radio :</a:t>
            </a:r>
          </a:p>
          <a:p>
            <a:pPr algn="ctr">
              <a:defRPr/>
            </a:pPr>
            <a:r>
              <a:rPr lang="fr-FR" sz="1200" b="1">
                <a:solidFill>
                  <a:schemeClr val="accent4"/>
                </a:solidFill>
              </a:rPr>
              <a:t>169 MHz</a:t>
            </a:r>
          </a:p>
          <a:p>
            <a:pPr algn="ctr">
              <a:defRPr/>
            </a:pPr>
            <a:endParaRPr lang="fr-FR" sz="1200" b="1">
              <a:solidFill>
                <a:srgbClr val="F9B300"/>
              </a:solidFill>
            </a:endParaRPr>
          </a:p>
          <a:p>
            <a:pPr algn="ctr">
              <a:defRPr/>
            </a:pPr>
            <a:endParaRPr lang="fr-FR" sz="1200" b="1">
              <a:solidFill>
                <a:srgbClr val="F9B300"/>
              </a:solidFill>
            </a:endParaRPr>
          </a:p>
          <a:p>
            <a:pPr algn="ctr">
              <a:defRPr/>
            </a:pPr>
            <a:endParaRPr lang="fr-FR" sz="1200" b="1">
              <a:solidFill>
                <a:srgbClr val="F9B300"/>
              </a:solidFill>
            </a:endParaRPr>
          </a:p>
          <a:p>
            <a:pPr algn="ctr">
              <a:defRPr/>
            </a:pPr>
            <a:r>
              <a:rPr lang="fr-FR" sz="1200" b="1">
                <a:solidFill>
                  <a:schemeClr val="accent4"/>
                </a:solidFill>
              </a:rPr>
              <a:t>Redondance temporelle et spatiale</a:t>
            </a:r>
          </a:p>
          <a:p>
            <a:pPr algn="ctr">
              <a:defRPr/>
            </a:pPr>
            <a:endParaRPr lang="fr-FR" sz="1200" b="1">
              <a:solidFill>
                <a:srgbClr val="F9B300"/>
              </a:solidFill>
            </a:endParaRPr>
          </a:p>
          <a:p>
            <a:pPr algn="ctr">
              <a:defRPr/>
            </a:pPr>
            <a:endParaRPr lang="fr-FR" sz="1200" b="1">
              <a:solidFill>
                <a:srgbClr val="F9B300"/>
              </a:solidFill>
            </a:endParaRPr>
          </a:p>
          <a:p>
            <a:pPr algn="ctr">
              <a:defRPr/>
            </a:pPr>
            <a:r>
              <a:rPr lang="fr-FR" sz="1200" b="1">
                <a:solidFill>
                  <a:schemeClr val="accent4"/>
                </a:solidFill>
              </a:rPr>
              <a:t>Données cryptées </a:t>
            </a:r>
            <a:r>
              <a:rPr lang="fr-FR" sz="1200" kern="0">
                <a:solidFill>
                  <a:srgbClr val="5F5F5F"/>
                </a:solidFill>
                <a:cs typeface="Arial" pitchFamily="34" charset="0"/>
              </a:rPr>
              <a:t>sur l’ensemble de la chaîne</a:t>
            </a:r>
          </a:p>
        </p:txBody>
      </p:sp>
      <p:sp>
        <p:nvSpPr>
          <p:cNvPr id="53" name="Arrondir un rectangle à un seul coin 52"/>
          <p:cNvSpPr/>
          <p:nvPr/>
        </p:nvSpPr>
        <p:spPr bwMode="auto">
          <a:xfrm flipH="1">
            <a:off x="234000" y="2834679"/>
            <a:ext cx="1620000" cy="2880150"/>
          </a:xfrm>
          <a:prstGeom prst="round1Rect">
            <a:avLst>
              <a:gd name="adj" fmla="val 16463"/>
            </a:avLst>
          </a:prstGeom>
          <a:solidFill>
            <a:schemeClr val="bg1"/>
          </a:solidFill>
          <a:ln w="28575" cap="flat" cmpd="sng" algn="ctr">
            <a:solidFill>
              <a:schemeClr val="accent5"/>
            </a:solidFill>
            <a:prstDash val="solid"/>
          </a:ln>
          <a:effectLst/>
        </p:spPr>
        <p:txBody>
          <a:bodyPr tIns="36000" anchor="t"/>
          <a:lstStyle/>
          <a:p>
            <a:pPr algn="ctr">
              <a:defRPr/>
            </a:pPr>
            <a:endParaRPr lang="fr-FR" sz="1200" b="1">
              <a:solidFill>
                <a:srgbClr val="F9B300"/>
              </a:solidFill>
            </a:endParaRPr>
          </a:p>
          <a:p>
            <a:pPr algn="ctr">
              <a:defRPr/>
            </a:pPr>
            <a:r>
              <a:rPr lang="fr-FR" sz="1200" b="1">
                <a:solidFill>
                  <a:srgbClr val="F9B300"/>
                </a:solidFill>
              </a:rPr>
              <a:t>90 % de compteurs intégrés</a:t>
            </a:r>
          </a:p>
          <a:p>
            <a:pPr algn="ctr">
              <a:defRPr/>
            </a:pPr>
            <a:endParaRPr lang="fr-FR" sz="1200" b="1">
              <a:solidFill>
                <a:srgbClr val="F9B300"/>
              </a:solidFill>
            </a:endParaRPr>
          </a:p>
          <a:p>
            <a:pPr algn="ctr">
              <a:defRPr/>
            </a:pPr>
            <a:endParaRPr lang="fr-FR" sz="1200" b="1">
              <a:solidFill>
                <a:srgbClr val="F9B300"/>
              </a:solidFill>
            </a:endParaRPr>
          </a:p>
          <a:p>
            <a:pPr algn="ctr">
              <a:defRPr/>
            </a:pPr>
            <a:r>
              <a:rPr lang="fr-FR" sz="1200" b="1">
                <a:solidFill>
                  <a:srgbClr val="F9B300"/>
                </a:solidFill>
              </a:rPr>
              <a:t>10% de modules radio </a:t>
            </a:r>
            <a:r>
              <a:rPr lang="fr-FR" sz="1200" kern="0">
                <a:solidFill>
                  <a:srgbClr val="5F5F5F"/>
                </a:solidFill>
                <a:cs typeface="Arial" pitchFamily="34" charset="0"/>
              </a:rPr>
              <a:t>(sur les compteurs les plus récents)</a:t>
            </a:r>
          </a:p>
          <a:p>
            <a:pPr algn="ctr">
              <a:defRPr/>
            </a:pPr>
            <a:endParaRPr lang="fr-FR" sz="1200" kern="0">
              <a:solidFill>
                <a:srgbClr val="5F5F5F"/>
              </a:solidFill>
              <a:cs typeface="Arial" pitchFamily="34" charset="0"/>
            </a:endParaRPr>
          </a:p>
          <a:p>
            <a:pPr algn="ctr" fontAlgn="base">
              <a:spcBef>
                <a:spcPct val="0"/>
              </a:spcBef>
              <a:spcAft>
                <a:spcPct val="0"/>
              </a:spcAft>
              <a:defRPr/>
            </a:pPr>
            <a:r>
              <a:rPr lang="fr-FR" sz="1200" kern="0">
                <a:solidFill>
                  <a:srgbClr val="5F5F5F"/>
                </a:solidFill>
                <a:cs typeface="Arial" pitchFamily="34" charset="0"/>
              </a:rPr>
              <a:t>Transmission des données </a:t>
            </a:r>
          </a:p>
          <a:p>
            <a:pPr algn="ctr" fontAlgn="base">
              <a:spcBef>
                <a:spcPct val="0"/>
              </a:spcBef>
              <a:spcAft>
                <a:spcPct val="0"/>
              </a:spcAft>
              <a:defRPr/>
            </a:pPr>
            <a:r>
              <a:rPr lang="fr-FR" sz="1200" b="1" kern="0">
                <a:solidFill>
                  <a:srgbClr val="F9B300"/>
                </a:solidFill>
                <a:cs typeface="Arial" pitchFamily="34" charset="0"/>
              </a:rPr>
              <a:t>2 x 1 seconde</a:t>
            </a:r>
          </a:p>
          <a:p>
            <a:pPr algn="ctr" fontAlgn="base">
              <a:spcBef>
                <a:spcPct val="0"/>
              </a:spcBef>
              <a:spcAft>
                <a:spcPct val="0"/>
              </a:spcAft>
              <a:defRPr/>
            </a:pPr>
            <a:r>
              <a:rPr lang="fr-FR" sz="1200" b="1" kern="0">
                <a:solidFill>
                  <a:srgbClr val="F9B300"/>
                </a:solidFill>
                <a:cs typeface="Arial" pitchFamily="34" charset="0"/>
              </a:rPr>
              <a:t>par jour</a:t>
            </a:r>
          </a:p>
        </p:txBody>
      </p:sp>
      <p:sp>
        <p:nvSpPr>
          <p:cNvPr id="62" name="ZoneTexte 61"/>
          <p:cNvSpPr txBox="1"/>
          <p:nvPr/>
        </p:nvSpPr>
        <p:spPr>
          <a:xfrm>
            <a:off x="35496" y="2245054"/>
            <a:ext cx="2084148" cy="430887"/>
          </a:xfrm>
          <a:prstGeom prst="rect">
            <a:avLst/>
          </a:prstGeom>
          <a:noFill/>
        </p:spPr>
        <p:txBody>
          <a:bodyPr wrap="square" rtlCol="0">
            <a:spAutoFit/>
          </a:bodyPr>
          <a:lstStyle/>
          <a:p>
            <a:pPr algn="ctr" defTabSz="457200"/>
            <a:r>
              <a:rPr lang="fr-FR" sz="1100" b="1">
                <a:solidFill>
                  <a:schemeClr val="accent6">
                    <a:lumMod val="75000"/>
                  </a:schemeClr>
                </a:solidFill>
                <a:cs typeface="Arial" pitchFamily="34" charset="0"/>
              </a:rPr>
              <a:t>11 millions </a:t>
            </a:r>
          </a:p>
          <a:p>
            <a:pPr algn="ctr" defTabSz="457200"/>
            <a:r>
              <a:rPr lang="fr-FR" sz="1100" b="1">
                <a:solidFill>
                  <a:schemeClr val="accent6">
                    <a:lumMod val="75000"/>
                  </a:schemeClr>
                </a:solidFill>
                <a:cs typeface="Arial" pitchFamily="34" charset="0"/>
              </a:rPr>
              <a:t>de compteurs</a:t>
            </a:r>
          </a:p>
        </p:txBody>
      </p:sp>
      <p:sp>
        <p:nvSpPr>
          <p:cNvPr id="63" name="ZoneTexte 62"/>
          <p:cNvSpPr txBox="1"/>
          <p:nvPr/>
        </p:nvSpPr>
        <p:spPr>
          <a:xfrm>
            <a:off x="3643672" y="2245054"/>
            <a:ext cx="1864432" cy="430887"/>
          </a:xfrm>
          <a:prstGeom prst="rect">
            <a:avLst/>
          </a:prstGeom>
          <a:noFill/>
        </p:spPr>
        <p:txBody>
          <a:bodyPr wrap="square" rtlCol="0">
            <a:spAutoFit/>
          </a:bodyPr>
          <a:lstStyle/>
          <a:p>
            <a:pPr algn="ctr" defTabSz="457200"/>
            <a:r>
              <a:rPr lang="fr-FR" sz="1100" b="1">
                <a:solidFill>
                  <a:schemeClr val="accent6">
                    <a:lumMod val="75000"/>
                  </a:schemeClr>
                </a:solidFill>
                <a:cs typeface="Arial" pitchFamily="34" charset="0"/>
              </a:rPr>
              <a:t>15 000 </a:t>
            </a:r>
          </a:p>
          <a:p>
            <a:pPr algn="ctr" defTabSz="457200"/>
            <a:r>
              <a:rPr lang="fr-FR" sz="1100" b="1">
                <a:solidFill>
                  <a:schemeClr val="accent6">
                    <a:lumMod val="75000"/>
                  </a:schemeClr>
                </a:solidFill>
                <a:cs typeface="Arial" pitchFamily="34" charset="0"/>
              </a:rPr>
              <a:t>concentrateurs</a:t>
            </a:r>
          </a:p>
        </p:txBody>
      </p:sp>
      <p:sp>
        <p:nvSpPr>
          <p:cNvPr id="67" name="ZoneTexte 82"/>
          <p:cNvSpPr txBox="1">
            <a:spLocks noChangeArrowheads="1"/>
          </p:cNvSpPr>
          <p:nvPr/>
        </p:nvSpPr>
        <p:spPr bwMode="auto">
          <a:xfrm>
            <a:off x="7323589" y="2287445"/>
            <a:ext cx="1565275" cy="430887"/>
          </a:xfrm>
          <a:prstGeom prst="rect">
            <a:avLst/>
          </a:prstGeom>
          <a:noFill/>
          <a:ln w="9525">
            <a:noFill/>
            <a:miter lim="800000"/>
            <a:headEnd/>
            <a:tailEnd/>
          </a:ln>
        </p:spPr>
        <p:txBody>
          <a:bodyPr>
            <a:spAutoFit/>
          </a:bodyPr>
          <a:lstStyle/>
          <a:p>
            <a:pPr algn="ctr" defTabSz="457200"/>
            <a:r>
              <a:rPr lang="fr-FR" sz="1100" b="1">
                <a:solidFill>
                  <a:schemeClr val="accent6">
                    <a:lumMod val="75000"/>
                  </a:schemeClr>
                </a:solidFill>
                <a:cs typeface="Arial" pitchFamily="34" charset="0"/>
              </a:rPr>
              <a:t>SI d’acquisition national GRDF</a:t>
            </a:r>
          </a:p>
        </p:txBody>
      </p:sp>
      <p:sp>
        <p:nvSpPr>
          <p:cNvPr id="68" name="ZoneTexte 81"/>
          <p:cNvSpPr txBox="1">
            <a:spLocks noChangeArrowheads="1"/>
          </p:cNvSpPr>
          <p:nvPr/>
        </p:nvSpPr>
        <p:spPr bwMode="auto">
          <a:xfrm>
            <a:off x="5684019" y="2015555"/>
            <a:ext cx="1278673" cy="461665"/>
          </a:xfrm>
          <a:prstGeom prst="rect">
            <a:avLst/>
          </a:prstGeom>
          <a:noFill/>
          <a:ln w="9525">
            <a:noFill/>
            <a:miter lim="800000"/>
            <a:headEnd/>
            <a:tailEnd/>
          </a:ln>
        </p:spPr>
        <p:txBody>
          <a:bodyPr wrap="square">
            <a:spAutoFit/>
          </a:bodyPr>
          <a:lstStyle/>
          <a:p>
            <a:pPr algn="ctr" defTabSz="457200"/>
            <a:r>
              <a:rPr lang="fr-FR" sz="1200" b="1">
                <a:solidFill>
                  <a:srgbClr val="00B1AF"/>
                </a:solidFill>
                <a:latin typeface="Frutiger Roman "/>
                <a:cs typeface="Arial" pitchFamily="34" charset="0"/>
              </a:rPr>
              <a:t>Réseau GPRS ou 3G existant</a:t>
            </a:r>
          </a:p>
        </p:txBody>
      </p:sp>
      <p:pic>
        <p:nvPicPr>
          <p:cNvPr id="4101" name="Picture 5" descr="C:\Users\LT4110\Desktop\Travaux en cours 2015\Refonte présentation Gazpar\Images\Picto Gazpar-05.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31573" y="1351885"/>
            <a:ext cx="672075" cy="864096"/>
          </a:xfrm>
          <a:prstGeom prst="rect">
            <a:avLst/>
          </a:prstGeom>
          <a:noFill/>
        </p:spPr>
      </p:pic>
      <p:pic>
        <p:nvPicPr>
          <p:cNvPr id="4102" name="Picture 6" descr="C:\Users\LT4110\Desktop\Travaux en cours 2015\Refonte présentation Gazpar\Images\Picto Gazpar-06.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668344" y="1362553"/>
            <a:ext cx="864096" cy="842760"/>
          </a:xfrm>
          <a:prstGeom prst="rect">
            <a:avLst/>
          </a:prstGeom>
          <a:noFill/>
        </p:spPr>
      </p:pic>
      <p:pic>
        <p:nvPicPr>
          <p:cNvPr id="4103" name="Picture 7" descr="C:\Users\LT4110\Desktop\Travaux en cours 2015\Refonte présentation Gazpar\Images\Picto Gazpar-04.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258838" y="1367605"/>
            <a:ext cx="634100" cy="832657"/>
          </a:xfrm>
          <a:prstGeom prst="rect">
            <a:avLst/>
          </a:prstGeom>
          <a:noFill/>
        </p:spPr>
      </p:pic>
      <p:sp>
        <p:nvSpPr>
          <p:cNvPr id="22" name="Flèche droite 21"/>
          <p:cNvSpPr/>
          <p:nvPr/>
        </p:nvSpPr>
        <p:spPr>
          <a:xfrm>
            <a:off x="2248892" y="1711925"/>
            <a:ext cx="1008112" cy="216024"/>
          </a:xfrm>
          <a:prstGeom prst="rightArrow">
            <a:avLst/>
          </a:prstGeom>
          <a:solidFill>
            <a:srgbClr val="00B1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Flèche droite 22"/>
          <p:cNvSpPr/>
          <p:nvPr/>
        </p:nvSpPr>
        <p:spPr>
          <a:xfrm>
            <a:off x="5796136" y="1711925"/>
            <a:ext cx="1008112" cy="216024"/>
          </a:xfrm>
          <a:prstGeom prst="rightArrow">
            <a:avLst/>
          </a:prstGeom>
          <a:solidFill>
            <a:srgbClr val="00B1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Arrondir un rectangle à un seul coin 19"/>
          <p:cNvSpPr/>
          <p:nvPr/>
        </p:nvSpPr>
        <p:spPr bwMode="auto">
          <a:xfrm>
            <a:off x="7380488" y="2828464"/>
            <a:ext cx="1584000" cy="2880150"/>
          </a:xfrm>
          <a:prstGeom prst="round1Rect">
            <a:avLst/>
          </a:prstGeom>
          <a:solidFill>
            <a:schemeClr val="bg1"/>
          </a:solidFill>
          <a:ln w="28575" cap="flat" cmpd="sng" algn="ctr">
            <a:solidFill>
              <a:schemeClr val="tx2"/>
            </a:solidFill>
            <a:prstDash val="solid"/>
          </a:ln>
          <a:effectLst/>
        </p:spPr>
        <p:txBody>
          <a:bodyPr tIns="36000" anchor="t"/>
          <a:lstStyle/>
          <a:p>
            <a:pPr algn="ctr">
              <a:defRPr/>
            </a:pPr>
            <a:endParaRPr lang="fr-FR" sz="1200" b="1">
              <a:solidFill>
                <a:schemeClr val="tx2"/>
              </a:solidFill>
            </a:endParaRPr>
          </a:p>
          <a:p>
            <a:pPr algn="ctr">
              <a:defRPr/>
            </a:pPr>
            <a:r>
              <a:rPr lang="fr-FR" sz="1200" b="1">
                <a:solidFill>
                  <a:schemeClr val="tx2"/>
                </a:solidFill>
              </a:rPr>
              <a:t>Collecte des index</a:t>
            </a:r>
            <a:r>
              <a:rPr lang="fr-FR" sz="1200" b="1">
                <a:solidFill>
                  <a:srgbClr val="F9B300"/>
                </a:solidFill>
              </a:rPr>
              <a:t> </a:t>
            </a:r>
            <a:r>
              <a:rPr lang="fr-FR" sz="1200" kern="0">
                <a:solidFill>
                  <a:srgbClr val="5F5F5F"/>
                </a:solidFill>
                <a:cs typeface="Arial" pitchFamily="34" charset="0"/>
              </a:rPr>
              <a:t>et </a:t>
            </a:r>
            <a:r>
              <a:rPr lang="fr-FR" sz="1200" b="1">
                <a:solidFill>
                  <a:schemeClr val="tx2"/>
                </a:solidFill>
              </a:rPr>
              <a:t>traitement des données</a:t>
            </a:r>
          </a:p>
          <a:p>
            <a:pPr algn="ctr">
              <a:defRPr/>
            </a:pPr>
            <a:endParaRPr lang="fr-FR" sz="1200" b="1">
              <a:solidFill>
                <a:srgbClr val="F9B300"/>
              </a:solidFill>
            </a:endParaRPr>
          </a:p>
          <a:p>
            <a:pPr algn="ctr">
              <a:defRPr/>
            </a:pPr>
            <a:endParaRPr lang="fr-FR" sz="1200" b="1">
              <a:solidFill>
                <a:srgbClr val="F9B300"/>
              </a:solidFill>
            </a:endParaRPr>
          </a:p>
          <a:p>
            <a:pPr algn="ctr">
              <a:defRPr/>
            </a:pPr>
            <a:endParaRPr lang="fr-FR" sz="1200" b="1">
              <a:solidFill>
                <a:srgbClr val="F9B300"/>
              </a:solidFill>
            </a:endParaRPr>
          </a:p>
          <a:p>
            <a:pPr algn="ctr">
              <a:defRPr/>
            </a:pPr>
            <a:endParaRPr lang="fr-FR" sz="1200" b="1">
              <a:solidFill>
                <a:srgbClr val="F9B300"/>
              </a:solidFill>
            </a:endParaRPr>
          </a:p>
          <a:p>
            <a:pPr algn="ctr">
              <a:defRPr/>
            </a:pPr>
            <a:endParaRPr lang="fr-FR" sz="1200" b="1">
              <a:solidFill>
                <a:srgbClr val="F9B300"/>
              </a:solidFill>
            </a:endParaRPr>
          </a:p>
          <a:p>
            <a:pPr algn="ctr">
              <a:defRPr/>
            </a:pPr>
            <a:endParaRPr lang="fr-FR" sz="1200" b="1">
              <a:solidFill>
                <a:srgbClr val="F9B300"/>
              </a:solidFill>
            </a:endParaRPr>
          </a:p>
          <a:p>
            <a:pPr algn="ctr">
              <a:defRPr/>
            </a:pPr>
            <a:r>
              <a:rPr lang="fr-FR" sz="1200" b="1">
                <a:solidFill>
                  <a:schemeClr val="tx2"/>
                </a:solidFill>
              </a:rPr>
              <a:t>Supervision et administration </a:t>
            </a:r>
            <a:r>
              <a:rPr lang="fr-FR" sz="1200" kern="0">
                <a:solidFill>
                  <a:srgbClr val="5F5F5F"/>
                </a:solidFill>
                <a:cs typeface="Arial" pitchFamily="34" charset="0"/>
              </a:rPr>
              <a:t>de la solution</a:t>
            </a:r>
          </a:p>
        </p:txBody>
      </p:sp>
      <p:sp>
        <p:nvSpPr>
          <p:cNvPr id="19" name="Espace réservé du texte 8"/>
          <p:cNvSpPr txBox="1">
            <a:spLocks/>
          </p:cNvSpPr>
          <p:nvPr/>
        </p:nvSpPr>
        <p:spPr>
          <a:xfrm>
            <a:off x="395883" y="836712"/>
            <a:ext cx="8528966" cy="288031"/>
          </a:xfrm>
          <a:prstGeom prst="rect">
            <a:avLst/>
          </a:prstGeom>
        </p:spPr>
        <p:txBody>
          <a:bodyPr>
            <a:noAutofit/>
          </a:bodyPr>
          <a:lstStyle/>
          <a:p>
            <a:pPr>
              <a:defRPr/>
            </a:pPr>
            <a:r>
              <a:rPr lang="fr-FR">
                <a:solidFill>
                  <a:schemeClr val="accent2"/>
                </a:solidFill>
                <a:latin typeface="Antagometrica BT" pitchFamily="34" charset="0"/>
              </a:rPr>
              <a:t>Un relevé automatique et à distance sécurisé.</a:t>
            </a:r>
          </a:p>
        </p:txBody>
      </p:sp>
      <p:sp>
        <p:nvSpPr>
          <p:cNvPr id="24" name="Rounded Rectangle 48"/>
          <p:cNvSpPr/>
          <p:nvPr/>
        </p:nvSpPr>
        <p:spPr>
          <a:xfrm>
            <a:off x="3807244" y="5806022"/>
            <a:ext cx="5157244" cy="641778"/>
          </a:xfrm>
          <a:prstGeom prst="rect">
            <a:avLst/>
          </a:prstGeom>
          <a:solidFill>
            <a:schemeClr val="bg1"/>
          </a:solidFill>
          <a:ln w="28575" cap="flat" cmpd="sng" algn="ctr">
            <a:solidFill>
              <a:schemeClr val="accent2"/>
            </a:solidFill>
            <a:prstDash val="solid"/>
          </a:ln>
          <a:effectLst/>
        </p:spPr>
        <p:txBody>
          <a:bodyPr tIns="36000" rtlCol="0" anchor="ctr"/>
          <a:lstStyle/>
          <a:p>
            <a:pPr marL="184150" indent="-184150">
              <a:spcAft>
                <a:spcPts val="300"/>
              </a:spcAft>
              <a:buClr>
                <a:schemeClr val="accent2"/>
              </a:buClr>
              <a:buSzPct val="150000"/>
              <a:buFont typeface="Arial" pitchFamily="34" charset="0"/>
              <a:buChar char="•"/>
            </a:pPr>
            <a:r>
              <a:rPr lang="fr-FR" sz="1200">
                <a:solidFill>
                  <a:srgbClr val="5F5F5F"/>
                </a:solidFill>
              </a:rPr>
              <a:t>Les compteurs ne sont pas dotés d’une vanne de coupure à distance</a:t>
            </a:r>
          </a:p>
          <a:p>
            <a:pPr marL="184150" indent="-184150">
              <a:spcAft>
                <a:spcPts val="600"/>
              </a:spcAft>
              <a:buClr>
                <a:schemeClr val="accent2"/>
              </a:buClr>
              <a:buSzPct val="150000"/>
              <a:buFont typeface="Arial" pitchFamily="34" charset="0"/>
              <a:buChar char="•"/>
            </a:pPr>
            <a:r>
              <a:rPr lang="fr-FR" sz="1200">
                <a:solidFill>
                  <a:srgbClr val="5F5F5F"/>
                </a:solidFill>
              </a:rPr>
              <a:t>Les interventions à distance sur le compteur sont limitées </a:t>
            </a:r>
          </a:p>
        </p:txBody>
      </p:sp>
      <p:sp>
        <p:nvSpPr>
          <p:cNvPr id="25" name="Arrondir un rectangle à un seul coin 24"/>
          <p:cNvSpPr/>
          <p:nvPr/>
        </p:nvSpPr>
        <p:spPr>
          <a:xfrm rot="10800000">
            <a:off x="203645" y="5806022"/>
            <a:ext cx="3456000" cy="641778"/>
          </a:xfrm>
          <a:prstGeom prst="round1Rect">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vert="horz" wrap="square" lIns="36000" rIns="36000" rtlCol="0" anchor="ctr">
            <a:scene3d>
              <a:camera prst="orthographicFront">
                <a:rot lat="0" lon="0" rev="10799999"/>
              </a:camera>
              <a:lightRig rig="threePt" dir="t"/>
            </a:scene3d>
          </a:bodyPr>
          <a:lstStyle/>
          <a:p>
            <a:endParaRPr lang="fr-FR" sz="1600" b="1">
              <a:solidFill>
                <a:schemeClr val="bg1"/>
              </a:solidFill>
            </a:endParaRPr>
          </a:p>
        </p:txBody>
      </p:sp>
      <p:sp>
        <p:nvSpPr>
          <p:cNvPr id="26" name="ZoneTexte 25"/>
          <p:cNvSpPr txBox="1"/>
          <p:nvPr/>
        </p:nvSpPr>
        <p:spPr>
          <a:xfrm>
            <a:off x="185299" y="5842405"/>
            <a:ext cx="3378589" cy="523220"/>
          </a:xfrm>
          <a:prstGeom prst="rect">
            <a:avLst/>
          </a:prstGeom>
          <a:noFill/>
        </p:spPr>
        <p:txBody>
          <a:bodyPr wrap="square" rtlCol="0">
            <a:spAutoFit/>
          </a:bodyPr>
          <a:lstStyle/>
          <a:p>
            <a:pPr marL="87313">
              <a:spcAft>
                <a:spcPts val="200"/>
              </a:spcAft>
            </a:pPr>
            <a:r>
              <a:rPr lang="fr-FR" sz="1400" b="1">
                <a:solidFill>
                  <a:schemeClr val="bg1"/>
                </a:solidFill>
              </a:rPr>
              <a:t>Des objets connectés qui répondent aux enjeux spécifiques du gaz</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7c76cBan40StNC3nwZXMj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YxiCHRaDREGPR3TFtcBj.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7c76cBan40StNC3nwZXMj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YxiCHRaDREGPR3TFtcBj.A"/>
</p:tagLst>
</file>

<file path=ppt/theme/theme1.xml><?xml version="1.0" encoding="utf-8"?>
<a:theme xmlns:a="http://schemas.openxmlformats.org/drawingml/2006/main" name="GRDF_Jaune">
  <a:themeElements>
    <a:clrScheme name="GRDF">
      <a:dk1>
        <a:sysClr val="windowText" lastClr="000000"/>
      </a:dk1>
      <a:lt1>
        <a:srgbClr val="FFFFFF"/>
      </a:lt1>
      <a:dk2>
        <a:srgbClr val="662483"/>
      </a:dk2>
      <a:lt2>
        <a:srgbClr val="CCCCC6"/>
      </a:lt2>
      <a:accent1>
        <a:srgbClr val="0053A1"/>
      </a:accent1>
      <a:accent2>
        <a:srgbClr val="009BC4"/>
      </a:accent2>
      <a:accent3>
        <a:srgbClr val="00B1AF"/>
      </a:accent3>
      <a:accent4>
        <a:srgbClr val="71B857"/>
      </a:accent4>
      <a:accent5>
        <a:srgbClr val="FAB200"/>
      </a:accent5>
      <a:accent6>
        <a:srgbClr val="9796A3"/>
      </a:accent6>
      <a:hlink>
        <a:srgbClr val="000000"/>
      </a:hlink>
      <a:folHlink>
        <a:srgbClr val="000000"/>
      </a:folHlink>
    </a:clrScheme>
    <a:fontScheme name="GRDF">
      <a:majorFont>
        <a:latin typeface="Avenir LT Std 65 Medium"/>
        <a:ea typeface=""/>
        <a:cs typeface=""/>
      </a:majorFont>
      <a:minorFont>
        <a:latin typeface="Avenir LT Std 55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GRDF_Jaune">
  <a:themeElements>
    <a:clrScheme name="GRDF">
      <a:dk1>
        <a:sysClr val="windowText" lastClr="000000"/>
      </a:dk1>
      <a:lt1>
        <a:srgbClr val="FFFFFF"/>
      </a:lt1>
      <a:dk2>
        <a:srgbClr val="662483"/>
      </a:dk2>
      <a:lt2>
        <a:srgbClr val="CCCCC6"/>
      </a:lt2>
      <a:accent1>
        <a:srgbClr val="0053A1"/>
      </a:accent1>
      <a:accent2>
        <a:srgbClr val="009BC4"/>
      </a:accent2>
      <a:accent3>
        <a:srgbClr val="00B1AF"/>
      </a:accent3>
      <a:accent4>
        <a:srgbClr val="71B857"/>
      </a:accent4>
      <a:accent5>
        <a:srgbClr val="FAB200"/>
      </a:accent5>
      <a:accent6>
        <a:srgbClr val="9796A3"/>
      </a:accent6>
      <a:hlink>
        <a:srgbClr val="000000"/>
      </a:hlink>
      <a:folHlink>
        <a:srgbClr val="000000"/>
      </a:folHlink>
    </a:clrScheme>
    <a:fontScheme name="GRDF">
      <a:majorFont>
        <a:latin typeface="Avenir LT Std 65 Medium"/>
        <a:ea typeface=""/>
        <a:cs typeface=""/>
      </a:majorFont>
      <a:minorFont>
        <a:latin typeface="Avenir LT Std 55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GRDF_Jaune">
  <a:themeElements>
    <a:clrScheme name="GRDF">
      <a:dk1>
        <a:sysClr val="windowText" lastClr="000000"/>
      </a:dk1>
      <a:lt1>
        <a:srgbClr val="FFFFFF"/>
      </a:lt1>
      <a:dk2>
        <a:srgbClr val="662483"/>
      </a:dk2>
      <a:lt2>
        <a:srgbClr val="CCCCC6"/>
      </a:lt2>
      <a:accent1>
        <a:srgbClr val="0053A1"/>
      </a:accent1>
      <a:accent2>
        <a:srgbClr val="009BC4"/>
      </a:accent2>
      <a:accent3>
        <a:srgbClr val="00B1AF"/>
      </a:accent3>
      <a:accent4>
        <a:srgbClr val="71B857"/>
      </a:accent4>
      <a:accent5>
        <a:srgbClr val="FAB200"/>
      </a:accent5>
      <a:accent6>
        <a:srgbClr val="9796A3"/>
      </a:accent6>
      <a:hlink>
        <a:srgbClr val="000000"/>
      </a:hlink>
      <a:folHlink>
        <a:srgbClr val="000000"/>
      </a:folHlink>
    </a:clrScheme>
    <a:fontScheme name="GRDF">
      <a:majorFont>
        <a:latin typeface="Avenir LT Std 65 Medium"/>
        <a:ea typeface=""/>
        <a:cs typeface=""/>
      </a:majorFont>
      <a:minorFont>
        <a:latin typeface="Avenir LT Std 55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GRDF_Jaune">
  <a:themeElements>
    <a:clrScheme name="GRDF">
      <a:dk1>
        <a:sysClr val="windowText" lastClr="000000"/>
      </a:dk1>
      <a:lt1>
        <a:srgbClr val="FFFFFF"/>
      </a:lt1>
      <a:dk2>
        <a:srgbClr val="662483"/>
      </a:dk2>
      <a:lt2>
        <a:srgbClr val="CCCCC6"/>
      </a:lt2>
      <a:accent1>
        <a:srgbClr val="0053A1"/>
      </a:accent1>
      <a:accent2>
        <a:srgbClr val="009BC4"/>
      </a:accent2>
      <a:accent3>
        <a:srgbClr val="00B1AF"/>
      </a:accent3>
      <a:accent4>
        <a:srgbClr val="71B857"/>
      </a:accent4>
      <a:accent5>
        <a:srgbClr val="FAB200"/>
      </a:accent5>
      <a:accent6>
        <a:srgbClr val="9796A3"/>
      </a:accent6>
      <a:hlink>
        <a:srgbClr val="000000"/>
      </a:hlink>
      <a:folHlink>
        <a:srgbClr val="000000"/>
      </a:folHlink>
    </a:clrScheme>
    <a:fontScheme name="GRDF">
      <a:majorFont>
        <a:latin typeface="Avenir LT Std 65 Medium"/>
        <a:ea typeface=""/>
        <a:cs typeface=""/>
      </a:majorFont>
      <a:minorFont>
        <a:latin typeface="Avenir LT Std 55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GRDF_Jaune">
  <a:themeElements>
    <a:clrScheme name="GRDF">
      <a:dk1>
        <a:sysClr val="windowText" lastClr="000000"/>
      </a:dk1>
      <a:lt1>
        <a:srgbClr val="FFFFFF"/>
      </a:lt1>
      <a:dk2>
        <a:srgbClr val="662483"/>
      </a:dk2>
      <a:lt2>
        <a:srgbClr val="CCCCC6"/>
      </a:lt2>
      <a:accent1>
        <a:srgbClr val="0053A1"/>
      </a:accent1>
      <a:accent2>
        <a:srgbClr val="009BC4"/>
      </a:accent2>
      <a:accent3>
        <a:srgbClr val="00B1AF"/>
      </a:accent3>
      <a:accent4>
        <a:srgbClr val="71B857"/>
      </a:accent4>
      <a:accent5>
        <a:srgbClr val="FAB200"/>
      </a:accent5>
      <a:accent6>
        <a:srgbClr val="9796A3"/>
      </a:accent6>
      <a:hlink>
        <a:srgbClr val="000000"/>
      </a:hlink>
      <a:folHlink>
        <a:srgbClr val="000000"/>
      </a:folHlink>
    </a:clrScheme>
    <a:fontScheme name="GRDF">
      <a:majorFont>
        <a:latin typeface="Avenir LT Std 65 Medium"/>
        <a:ea typeface=""/>
        <a:cs typeface=""/>
      </a:majorFont>
      <a:minorFont>
        <a:latin typeface="Avenir LT Std 55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GRDF_Jaune">
  <a:themeElements>
    <a:clrScheme name="GRDF">
      <a:dk1>
        <a:sysClr val="windowText" lastClr="000000"/>
      </a:dk1>
      <a:lt1>
        <a:srgbClr val="FFFFFF"/>
      </a:lt1>
      <a:dk2>
        <a:srgbClr val="662483"/>
      </a:dk2>
      <a:lt2>
        <a:srgbClr val="CCCCC6"/>
      </a:lt2>
      <a:accent1>
        <a:srgbClr val="0053A1"/>
      </a:accent1>
      <a:accent2>
        <a:srgbClr val="009BC4"/>
      </a:accent2>
      <a:accent3>
        <a:srgbClr val="00B1AF"/>
      </a:accent3>
      <a:accent4>
        <a:srgbClr val="71B857"/>
      </a:accent4>
      <a:accent5>
        <a:srgbClr val="FAB200"/>
      </a:accent5>
      <a:accent6>
        <a:srgbClr val="9796A3"/>
      </a:accent6>
      <a:hlink>
        <a:srgbClr val="000000"/>
      </a:hlink>
      <a:folHlink>
        <a:srgbClr val="000000"/>
      </a:folHlink>
    </a:clrScheme>
    <a:fontScheme name="GRDF">
      <a:majorFont>
        <a:latin typeface="Avenir LT Std 65 Medium"/>
        <a:ea typeface=""/>
        <a:cs typeface=""/>
      </a:majorFont>
      <a:minorFont>
        <a:latin typeface="Avenir LT Std 55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A4495F2C1DC104EA4077FC92311213B" ma:contentTypeVersion="0" ma:contentTypeDescription="Crée un document." ma:contentTypeScope="" ma:versionID="de3ca21c3ec3082a91c846d72ee004e3">
  <xsd:schema xmlns:xsd="http://www.w3.org/2001/XMLSchema" xmlns:xs="http://www.w3.org/2001/XMLSchema" xmlns:p="http://schemas.microsoft.com/office/2006/metadata/properties" targetNamespace="http://schemas.microsoft.com/office/2006/metadata/properties" ma:root="true" ma:fieldsID="f3bbf10744f8b5955bfb7548918bd11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6DF4090-294A-4906-84EB-121FA3896CF0}">
  <ds:schemaRefs>
    <ds:schemaRef ds:uri="http://purl.org/dc/elements/1.1/"/>
    <ds:schemaRef ds:uri="http://purl.org/dc/terms/"/>
    <ds:schemaRef ds:uri="http://schemas.microsoft.com/internal/obd"/>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6A365D4-7C23-4479-81F6-335F5281818A}">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www.w3.org/XML/1998/namespace"/>
    <ds:schemaRef ds:uri="http://purl.org/dc/dcmitype/"/>
  </ds:schemaRefs>
</ds:datastoreItem>
</file>

<file path=customXml/itemProps3.xml><?xml version="1.0" encoding="utf-8"?>
<ds:datastoreItem xmlns:ds="http://schemas.openxmlformats.org/officeDocument/2006/customXml" ds:itemID="{9B0C2586-AE04-449C-A8CB-B93A143E13E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799</TotalTime>
  <Words>2961</Words>
  <Application>Microsoft Office PowerPoint</Application>
  <PresentationFormat>Affichage à l'écran (4:3)</PresentationFormat>
  <Paragraphs>328</Paragraphs>
  <Slides>13</Slides>
  <Notes>13</Notes>
  <HiddenSlides>0</HiddenSlides>
  <MMClips>0</MMClips>
  <ScaleCrop>false</ScaleCrop>
  <HeadingPairs>
    <vt:vector size="6" baseType="variant">
      <vt:variant>
        <vt:lpstr>Polices utilisées</vt:lpstr>
      </vt:variant>
      <vt:variant>
        <vt:i4>11</vt:i4>
      </vt:variant>
      <vt:variant>
        <vt:lpstr>Thème</vt:lpstr>
      </vt:variant>
      <vt:variant>
        <vt:i4>6</vt:i4>
      </vt:variant>
      <vt:variant>
        <vt:lpstr>Titres des diapositives</vt:lpstr>
      </vt:variant>
      <vt:variant>
        <vt:i4>13</vt:i4>
      </vt:variant>
    </vt:vector>
  </HeadingPairs>
  <TitlesOfParts>
    <vt:vector size="30" baseType="lpstr">
      <vt:lpstr>Antagometrica BT</vt:lpstr>
      <vt:lpstr>Arial</vt:lpstr>
      <vt:lpstr>Arial,Sans-Serif</vt:lpstr>
      <vt:lpstr>Avenir LT Std 55 Roman</vt:lpstr>
      <vt:lpstr>Avenir LT Std 65 Medium</vt:lpstr>
      <vt:lpstr>Calibri</vt:lpstr>
      <vt:lpstr>Courier New</vt:lpstr>
      <vt:lpstr>Frutiger Roman</vt:lpstr>
      <vt:lpstr>Frutiger Roman </vt:lpstr>
      <vt:lpstr>Wingdings</vt:lpstr>
      <vt:lpstr>Wingdings 3</vt:lpstr>
      <vt:lpstr>GRDF_Jaune</vt:lpstr>
      <vt:lpstr>1_GRDF_Jaune</vt:lpstr>
      <vt:lpstr>2_GRDF_Jaune</vt:lpstr>
      <vt:lpstr>3_GRDF_Jaune</vt:lpstr>
      <vt:lpstr>4_GRDF_Jaune</vt:lpstr>
      <vt:lpstr>5_GRDF_Jaune</vt:lpstr>
      <vt:lpstr>Présentation PowerPoint</vt:lpstr>
      <vt:lpstr>Présentation PowerPoint</vt:lpstr>
      <vt:lpstr>Un projet d’efficacité énergétique</vt:lpstr>
      <vt:lpstr>Le rôle de GRDF </vt:lpstr>
      <vt:lpstr>Présentation PowerPoint</vt:lpstr>
      <vt:lpstr>Présentation PowerPoint</vt:lpstr>
      <vt:lpstr>Présentation PowerPoint</vt:lpstr>
      <vt:lpstr>Présentation PowerPoint</vt:lpstr>
      <vt:lpstr>Présentation PowerPoint</vt:lpstr>
      <vt:lpstr>Présentation PowerPoint</vt:lpstr>
      <vt:lpstr>Les grands principes du déploiement généralisé</vt:lpstr>
      <vt:lpstr>La pose du compteur et l’accès aux données de consommation pas à pas</vt:lpstr>
      <vt:lpstr>Points d’entrée à disposition des clients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CAILLEAU Marie-Laure</dc:creator>
  <cp:lastModifiedBy>CAUMON Claire (Gaz Réseau Distribution France)</cp:lastModifiedBy>
  <cp:revision>84</cp:revision>
  <cp:lastPrinted>2019-06-14T15:53:47Z</cp:lastPrinted>
  <dcterms:modified xsi:type="dcterms:W3CDTF">2021-04-09T08:49:18Z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0x0101009A4495F2C1DC104EA4077FC92311213B</vt:lpwstr>
  </property>
</Properties>
</file>